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303" r:id="rId3"/>
    <p:sldId id="304" r:id="rId4"/>
    <p:sldId id="306" r:id="rId5"/>
    <p:sldId id="302" r:id="rId6"/>
    <p:sldId id="305" r:id="rId7"/>
    <p:sldId id="307" r:id="rId8"/>
    <p:sldId id="308" r:id="rId9"/>
    <p:sldId id="309" r:id="rId10"/>
    <p:sldId id="310" r:id="rId11"/>
  </p:sldIdLst>
  <p:sldSz cx="9144000" cy="5143500" type="screen16x9"/>
  <p:notesSz cx="6858000" cy="9144000"/>
  <p:embeddedFontLst>
    <p:embeddedFont>
      <p:font typeface="Amasis MT Pro Black" panose="02040604050005020304" pitchFamily="18" charset="0"/>
      <p:bold r:id="rId13"/>
      <p:boldItalic r:id="rId14"/>
    </p:embeddedFont>
    <p:embeddedFont>
      <p:font typeface="Archivo Medium" pitchFamily="2" charset="0"/>
      <p:regular r:id="rId15"/>
      <p:bold r:id="rId16"/>
      <p:italic r:id="rId17"/>
      <p:boldItalic r:id="rId18"/>
    </p:embeddedFont>
    <p:embeddedFont>
      <p:font typeface="Britannic Bold" panose="020B0903060703020204" pitchFamily="3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Koulen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D3333"/>
    <a:srgbClr val="FCEDA8"/>
    <a:srgbClr val="B75135"/>
    <a:srgbClr val="F46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073FF4-88EF-4112-A4AD-E05B5F0F0112}">
  <a:tblStyle styleId="{12073FF4-88EF-4112-A4AD-E05B5F0F01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8748E2-E5F1-4A0E-84B5-4B0F708FB8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16" y="72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font" Target="fonts/font6.fntdata" /><Relationship Id="rId26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font" Target="fonts/font9.fntdata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font" Target="fonts/font5.fntdata" /><Relationship Id="rId25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4.fntdata" /><Relationship Id="rId20" Type="http://schemas.openxmlformats.org/officeDocument/2006/relationships/font" Target="fonts/font8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2.fntdata" /><Relationship Id="rId5" Type="http://schemas.openxmlformats.org/officeDocument/2006/relationships/slide" Target="slides/slide4.xml" /><Relationship Id="rId15" Type="http://schemas.openxmlformats.org/officeDocument/2006/relationships/font" Target="fonts/font3.fntdata" /><Relationship Id="rId23" Type="http://schemas.openxmlformats.org/officeDocument/2006/relationships/font" Target="fonts/font11.fntdata" /><Relationship Id="rId28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7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Relationship Id="rId22" Type="http://schemas.openxmlformats.org/officeDocument/2006/relationships/font" Target="fonts/font10.fntdata" /><Relationship Id="rId27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62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471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7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369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97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87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4957725" y="-10650"/>
            <a:ext cx="4186200" cy="516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0075" y="927950"/>
            <a:ext cx="4074300" cy="25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omemade Apple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0075" y="3513650"/>
            <a:ext cx="3951900" cy="475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 rot="2298006" flipH="1">
            <a:off x="-1065929" y="3417291"/>
            <a:ext cx="2574156" cy="2258646"/>
          </a:xfrm>
          <a:custGeom>
            <a:avLst/>
            <a:gdLst/>
            <a:ahLst/>
            <a:cxnLst/>
            <a:rect l="l" t="t" r="r" b="b"/>
            <a:pathLst>
              <a:path w="102963" h="90343" extrusionOk="0">
                <a:moveTo>
                  <a:pt x="7988" y="45356"/>
                </a:moveTo>
                <a:cubicBezTo>
                  <a:pt x="17497" y="35348"/>
                  <a:pt x="44136" y="22117"/>
                  <a:pt x="58181" y="14654"/>
                </a:cubicBezTo>
                <a:cubicBezTo>
                  <a:pt x="72226" y="7191"/>
                  <a:pt x="85123" y="-2476"/>
                  <a:pt x="92256" y="580"/>
                </a:cubicBezTo>
                <a:cubicBezTo>
                  <a:pt x="99389" y="3636"/>
                  <a:pt x="106533" y="19851"/>
                  <a:pt x="100981" y="32990"/>
                </a:cubicBezTo>
                <a:cubicBezTo>
                  <a:pt x="95429" y="46129"/>
                  <a:pt x="72668" y="69879"/>
                  <a:pt x="58945" y="79412"/>
                </a:cubicBezTo>
                <a:cubicBezTo>
                  <a:pt x="45222" y="88945"/>
                  <a:pt x="28278" y="90975"/>
                  <a:pt x="18641" y="90190"/>
                </a:cubicBezTo>
                <a:cubicBezTo>
                  <a:pt x="9005" y="89405"/>
                  <a:pt x="2902" y="82175"/>
                  <a:pt x="1126" y="74703"/>
                </a:cubicBezTo>
                <a:cubicBezTo>
                  <a:pt x="-649" y="67231"/>
                  <a:pt x="-1521" y="55364"/>
                  <a:pt x="7988" y="453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45" name="Google Shape;45;p8"/>
          <p:cNvGrpSpPr/>
          <p:nvPr/>
        </p:nvGrpSpPr>
        <p:grpSpPr>
          <a:xfrm>
            <a:off x="7229498" y="-527037"/>
            <a:ext cx="2798681" cy="2291727"/>
            <a:chOff x="7143523" y="-226162"/>
            <a:chExt cx="2798681" cy="2291727"/>
          </a:xfrm>
        </p:grpSpPr>
        <p:sp>
          <p:nvSpPr>
            <p:cNvPr id="46" name="Google Shape;46;p8"/>
            <p:cNvSpPr/>
            <p:nvPr/>
          </p:nvSpPr>
          <p:spPr>
            <a:xfrm flipH="1">
              <a:off x="7143523" y="-179285"/>
              <a:ext cx="2738350" cy="2244850"/>
            </a:xfrm>
            <a:custGeom>
              <a:avLst/>
              <a:gdLst/>
              <a:ahLst/>
              <a:cxnLst/>
              <a:rect l="l" t="t" r="r" b="b"/>
              <a:pathLst>
                <a:path w="109534" h="89794" extrusionOk="0">
                  <a:moveTo>
                    <a:pt x="2399" y="74929"/>
                  </a:moveTo>
                  <a:cubicBezTo>
                    <a:pt x="4219" y="88832"/>
                    <a:pt x="9817" y="87385"/>
                    <a:pt x="15275" y="89204"/>
                  </a:cubicBezTo>
                  <a:cubicBezTo>
                    <a:pt x="20733" y="91023"/>
                    <a:pt x="30017" y="88271"/>
                    <a:pt x="35149" y="85845"/>
                  </a:cubicBezTo>
                  <a:cubicBezTo>
                    <a:pt x="40281" y="83419"/>
                    <a:pt x="43500" y="80387"/>
                    <a:pt x="46066" y="74649"/>
                  </a:cubicBezTo>
                  <a:cubicBezTo>
                    <a:pt x="48632" y="68911"/>
                    <a:pt x="48119" y="57294"/>
                    <a:pt x="50545" y="51416"/>
                  </a:cubicBezTo>
                  <a:cubicBezTo>
                    <a:pt x="52971" y="45538"/>
                    <a:pt x="56283" y="42925"/>
                    <a:pt x="60622" y="39379"/>
                  </a:cubicBezTo>
                  <a:cubicBezTo>
                    <a:pt x="64961" y="35833"/>
                    <a:pt x="69859" y="32661"/>
                    <a:pt x="76577" y="30142"/>
                  </a:cubicBezTo>
                  <a:cubicBezTo>
                    <a:pt x="83295" y="27623"/>
                    <a:pt x="95472" y="26876"/>
                    <a:pt x="100930" y="24263"/>
                  </a:cubicBezTo>
                  <a:cubicBezTo>
                    <a:pt x="106389" y="21650"/>
                    <a:pt x="109328" y="18105"/>
                    <a:pt x="109328" y="14466"/>
                  </a:cubicBezTo>
                  <a:cubicBezTo>
                    <a:pt x="109328" y="10827"/>
                    <a:pt x="111614" y="4250"/>
                    <a:pt x="100930" y="2430"/>
                  </a:cubicBezTo>
                  <a:cubicBezTo>
                    <a:pt x="90246" y="611"/>
                    <a:pt x="61321" y="2989"/>
                    <a:pt x="45226" y="3549"/>
                  </a:cubicBezTo>
                  <a:cubicBezTo>
                    <a:pt x="29131" y="4109"/>
                    <a:pt x="11496" y="-6108"/>
                    <a:pt x="4358" y="5789"/>
                  </a:cubicBezTo>
                  <a:cubicBezTo>
                    <a:pt x="-2780" y="17686"/>
                    <a:pt x="580" y="61027"/>
                    <a:pt x="2399" y="749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47" name="Google Shape;47;p8"/>
            <p:cNvSpPr/>
            <p:nvPr/>
          </p:nvSpPr>
          <p:spPr>
            <a:xfrm flipH="1">
              <a:off x="7203854" y="-226162"/>
              <a:ext cx="2738350" cy="2244850"/>
            </a:xfrm>
            <a:custGeom>
              <a:avLst/>
              <a:gdLst/>
              <a:ahLst/>
              <a:cxnLst/>
              <a:rect l="l" t="t" r="r" b="b"/>
              <a:pathLst>
                <a:path w="109534" h="89794" extrusionOk="0">
                  <a:moveTo>
                    <a:pt x="2399" y="74929"/>
                  </a:moveTo>
                  <a:cubicBezTo>
                    <a:pt x="4219" y="88832"/>
                    <a:pt x="9817" y="87385"/>
                    <a:pt x="15275" y="89204"/>
                  </a:cubicBezTo>
                  <a:cubicBezTo>
                    <a:pt x="20733" y="91023"/>
                    <a:pt x="30017" y="88271"/>
                    <a:pt x="35149" y="85845"/>
                  </a:cubicBezTo>
                  <a:cubicBezTo>
                    <a:pt x="40281" y="83419"/>
                    <a:pt x="43500" y="80387"/>
                    <a:pt x="46066" y="74649"/>
                  </a:cubicBezTo>
                  <a:cubicBezTo>
                    <a:pt x="48632" y="68911"/>
                    <a:pt x="48119" y="57294"/>
                    <a:pt x="50545" y="51416"/>
                  </a:cubicBezTo>
                  <a:cubicBezTo>
                    <a:pt x="52971" y="45538"/>
                    <a:pt x="56283" y="42925"/>
                    <a:pt x="60622" y="39379"/>
                  </a:cubicBezTo>
                  <a:cubicBezTo>
                    <a:pt x="64961" y="35833"/>
                    <a:pt x="69859" y="32661"/>
                    <a:pt x="76577" y="30142"/>
                  </a:cubicBezTo>
                  <a:cubicBezTo>
                    <a:pt x="83295" y="27623"/>
                    <a:pt x="95472" y="26876"/>
                    <a:pt x="100930" y="24263"/>
                  </a:cubicBezTo>
                  <a:cubicBezTo>
                    <a:pt x="106389" y="21650"/>
                    <a:pt x="109328" y="18105"/>
                    <a:pt x="109328" y="14466"/>
                  </a:cubicBezTo>
                  <a:cubicBezTo>
                    <a:pt x="109328" y="10827"/>
                    <a:pt x="111614" y="4250"/>
                    <a:pt x="100930" y="2430"/>
                  </a:cubicBezTo>
                  <a:cubicBezTo>
                    <a:pt x="90246" y="611"/>
                    <a:pt x="61321" y="2989"/>
                    <a:pt x="45226" y="3549"/>
                  </a:cubicBezTo>
                  <a:cubicBezTo>
                    <a:pt x="29131" y="4109"/>
                    <a:pt x="11496" y="-6108"/>
                    <a:pt x="4358" y="5789"/>
                  </a:cubicBezTo>
                  <a:cubicBezTo>
                    <a:pt x="-2780" y="17686"/>
                    <a:pt x="580" y="61027"/>
                    <a:pt x="2399" y="749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8103723" y="4256224"/>
            <a:ext cx="1322068" cy="1275402"/>
          </a:xfrm>
          <a:custGeom>
            <a:avLst/>
            <a:gdLst/>
            <a:ahLst/>
            <a:cxnLst/>
            <a:rect l="l" t="t" r="r" b="b"/>
            <a:pathLst>
              <a:path w="26772" h="25827" extrusionOk="0">
                <a:moveTo>
                  <a:pt x="5789" y="2041"/>
                </a:moveTo>
                <a:cubicBezTo>
                  <a:pt x="8723" y="561"/>
                  <a:pt x="14635" y="-766"/>
                  <a:pt x="18083" y="520"/>
                </a:cubicBezTo>
                <a:cubicBezTo>
                  <a:pt x="21532" y="1806"/>
                  <a:pt x="25594" y="6166"/>
                  <a:pt x="26480" y="9758"/>
                </a:cubicBezTo>
                <a:cubicBezTo>
                  <a:pt x="27366" y="13350"/>
                  <a:pt x="26200" y="19415"/>
                  <a:pt x="23401" y="22074"/>
                </a:cubicBezTo>
                <a:cubicBezTo>
                  <a:pt x="20602" y="24733"/>
                  <a:pt x="13371" y="26273"/>
                  <a:pt x="9685" y="25713"/>
                </a:cubicBezTo>
                <a:cubicBezTo>
                  <a:pt x="6000" y="25153"/>
                  <a:pt x="2822" y="21433"/>
                  <a:pt x="1288" y="18715"/>
                </a:cubicBezTo>
                <a:cubicBezTo>
                  <a:pt x="-246" y="15997"/>
                  <a:pt x="-268" y="12182"/>
                  <a:pt x="482" y="9403"/>
                </a:cubicBezTo>
                <a:cubicBezTo>
                  <a:pt x="1232" y="6624"/>
                  <a:pt x="2856" y="3522"/>
                  <a:pt x="5789" y="204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52" name="Google Shape;52;p9"/>
          <p:cNvGrpSpPr/>
          <p:nvPr/>
        </p:nvGrpSpPr>
        <p:grpSpPr>
          <a:xfrm>
            <a:off x="-965984" y="-807862"/>
            <a:ext cx="2798681" cy="2291727"/>
            <a:chOff x="-965984" y="-807862"/>
            <a:chExt cx="2798681" cy="2291727"/>
          </a:xfrm>
        </p:grpSpPr>
        <p:sp>
          <p:nvSpPr>
            <p:cNvPr id="53" name="Google Shape;53;p9"/>
            <p:cNvSpPr/>
            <p:nvPr/>
          </p:nvSpPr>
          <p:spPr>
            <a:xfrm>
              <a:off x="-905653" y="-760985"/>
              <a:ext cx="2738350" cy="2244850"/>
            </a:xfrm>
            <a:custGeom>
              <a:avLst/>
              <a:gdLst/>
              <a:ahLst/>
              <a:cxnLst/>
              <a:rect l="l" t="t" r="r" b="b"/>
              <a:pathLst>
                <a:path w="109534" h="89794" extrusionOk="0">
                  <a:moveTo>
                    <a:pt x="2399" y="74929"/>
                  </a:moveTo>
                  <a:cubicBezTo>
                    <a:pt x="4219" y="88832"/>
                    <a:pt x="9817" y="87385"/>
                    <a:pt x="15275" y="89204"/>
                  </a:cubicBezTo>
                  <a:cubicBezTo>
                    <a:pt x="20733" y="91023"/>
                    <a:pt x="30017" y="88271"/>
                    <a:pt x="35149" y="85845"/>
                  </a:cubicBezTo>
                  <a:cubicBezTo>
                    <a:pt x="40281" y="83419"/>
                    <a:pt x="43500" y="80387"/>
                    <a:pt x="46066" y="74649"/>
                  </a:cubicBezTo>
                  <a:cubicBezTo>
                    <a:pt x="48632" y="68911"/>
                    <a:pt x="48119" y="57294"/>
                    <a:pt x="50545" y="51416"/>
                  </a:cubicBezTo>
                  <a:cubicBezTo>
                    <a:pt x="52971" y="45538"/>
                    <a:pt x="56283" y="42925"/>
                    <a:pt x="60622" y="39379"/>
                  </a:cubicBezTo>
                  <a:cubicBezTo>
                    <a:pt x="64961" y="35833"/>
                    <a:pt x="69859" y="32661"/>
                    <a:pt x="76577" y="30142"/>
                  </a:cubicBezTo>
                  <a:cubicBezTo>
                    <a:pt x="83295" y="27623"/>
                    <a:pt x="95472" y="26876"/>
                    <a:pt x="100930" y="24263"/>
                  </a:cubicBezTo>
                  <a:cubicBezTo>
                    <a:pt x="106389" y="21650"/>
                    <a:pt x="109328" y="18105"/>
                    <a:pt x="109328" y="14466"/>
                  </a:cubicBezTo>
                  <a:cubicBezTo>
                    <a:pt x="109328" y="10827"/>
                    <a:pt x="111614" y="4250"/>
                    <a:pt x="100930" y="2430"/>
                  </a:cubicBezTo>
                  <a:cubicBezTo>
                    <a:pt x="90246" y="611"/>
                    <a:pt x="61321" y="2989"/>
                    <a:pt x="45226" y="3549"/>
                  </a:cubicBezTo>
                  <a:cubicBezTo>
                    <a:pt x="29131" y="4109"/>
                    <a:pt x="11496" y="-6108"/>
                    <a:pt x="4358" y="5789"/>
                  </a:cubicBezTo>
                  <a:cubicBezTo>
                    <a:pt x="-2780" y="17686"/>
                    <a:pt x="580" y="61027"/>
                    <a:pt x="2399" y="749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54" name="Google Shape;54;p9"/>
            <p:cNvSpPr/>
            <p:nvPr/>
          </p:nvSpPr>
          <p:spPr>
            <a:xfrm>
              <a:off x="-965984" y="-807862"/>
              <a:ext cx="2738350" cy="2244850"/>
            </a:xfrm>
            <a:custGeom>
              <a:avLst/>
              <a:gdLst/>
              <a:ahLst/>
              <a:cxnLst/>
              <a:rect l="l" t="t" r="r" b="b"/>
              <a:pathLst>
                <a:path w="109534" h="89794" extrusionOk="0">
                  <a:moveTo>
                    <a:pt x="2399" y="74929"/>
                  </a:moveTo>
                  <a:cubicBezTo>
                    <a:pt x="4219" y="88832"/>
                    <a:pt x="9817" y="87385"/>
                    <a:pt x="15275" y="89204"/>
                  </a:cubicBezTo>
                  <a:cubicBezTo>
                    <a:pt x="20733" y="91023"/>
                    <a:pt x="30017" y="88271"/>
                    <a:pt x="35149" y="85845"/>
                  </a:cubicBezTo>
                  <a:cubicBezTo>
                    <a:pt x="40281" y="83419"/>
                    <a:pt x="43500" y="80387"/>
                    <a:pt x="46066" y="74649"/>
                  </a:cubicBezTo>
                  <a:cubicBezTo>
                    <a:pt x="48632" y="68911"/>
                    <a:pt x="48119" y="57294"/>
                    <a:pt x="50545" y="51416"/>
                  </a:cubicBezTo>
                  <a:cubicBezTo>
                    <a:pt x="52971" y="45538"/>
                    <a:pt x="56283" y="42925"/>
                    <a:pt x="60622" y="39379"/>
                  </a:cubicBezTo>
                  <a:cubicBezTo>
                    <a:pt x="64961" y="35833"/>
                    <a:pt x="69859" y="32661"/>
                    <a:pt x="76577" y="30142"/>
                  </a:cubicBezTo>
                  <a:cubicBezTo>
                    <a:pt x="83295" y="27623"/>
                    <a:pt x="95472" y="26876"/>
                    <a:pt x="100930" y="24263"/>
                  </a:cubicBezTo>
                  <a:cubicBezTo>
                    <a:pt x="106389" y="21650"/>
                    <a:pt x="109328" y="18105"/>
                    <a:pt x="109328" y="14466"/>
                  </a:cubicBezTo>
                  <a:cubicBezTo>
                    <a:pt x="109328" y="10827"/>
                    <a:pt x="111614" y="4250"/>
                    <a:pt x="100930" y="2430"/>
                  </a:cubicBezTo>
                  <a:cubicBezTo>
                    <a:pt x="90246" y="611"/>
                    <a:pt x="61321" y="2989"/>
                    <a:pt x="45226" y="3549"/>
                  </a:cubicBezTo>
                  <a:cubicBezTo>
                    <a:pt x="29131" y="4109"/>
                    <a:pt x="11496" y="-6108"/>
                    <a:pt x="4358" y="5789"/>
                  </a:cubicBezTo>
                  <a:cubicBezTo>
                    <a:pt x="-2780" y="17686"/>
                    <a:pt x="580" y="61027"/>
                    <a:pt x="2399" y="749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/>
          <p:nvPr/>
        </p:nvSpPr>
        <p:spPr>
          <a:xfrm rot="2298006" flipH="1">
            <a:off x="-1359654" y="3632191"/>
            <a:ext cx="2574156" cy="2258646"/>
          </a:xfrm>
          <a:custGeom>
            <a:avLst/>
            <a:gdLst/>
            <a:ahLst/>
            <a:cxnLst/>
            <a:rect l="l" t="t" r="r" b="b"/>
            <a:pathLst>
              <a:path w="102963" h="90343" extrusionOk="0">
                <a:moveTo>
                  <a:pt x="7988" y="45356"/>
                </a:moveTo>
                <a:cubicBezTo>
                  <a:pt x="17497" y="35348"/>
                  <a:pt x="44136" y="22117"/>
                  <a:pt x="58181" y="14654"/>
                </a:cubicBezTo>
                <a:cubicBezTo>
                  <a:pt x="72226" y="7191"/>
                  <a:pt x="85123" y="-2476"/>
                  <a:pt x="92256" y="580"/>
                </a:cubicBezTo>
                <a:cubicBezTo>
                  <a:pt x="99389" y="3636"/>
                  <a:pt x="106533" y="19851"/>
                  <a:pt x="100981" y="32990"/>
                </a:cubicBezTo>
                <a:cubicBezTo>
                  <a:pt x="95429" y="46129"/>
                  <a:pt x="72668" y="69879"/>
                  <a:pt x="58945" y="79412"/>
                </a:cubicBezTo>
                <a:cubicBezTo>
                  <a:pt x="45222" y="88945"/>
                  <a:pt x="28278" y="90975"/>
                  <a:pt x="18641" y="90190"/>
                </a:cubicBezTo>
                <a:cubicBezTo>
                  <a:pt x="9005" y="89405"/>
                  <a:pt x="2902" y="82175"/>
                  <a:pt x="1126" y="74703"/>
                </a:cubicBezTo>
                <a:cubicBezTo>
                  <a:pt x="-649" y="67231"/>
                  <a:pt x="-1521" y="55364"/>
                  <a:pt x="7988" y="4535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grpSp>
        <p:nvGrpSpPr>
          <p:cNvPr id="168" name="Google Shape;168;p22"/>
          <p:cNvGrpSpPr/>
          <p:nvPr/>
        </p:nvGrpSpPr>
        <p:grpSpPr>
          <a:xfrm>
            <a:off x="7372748" y="-527037"/>
            <a:ext cx="2798681" cy="2291727"/>
            <a:chOff x="7143523" y="-226162"/>
            <a:chExt cx="2798681" cy="2291727"/>
          </a:xfrm>
        </p:grpSpPr>
        <p:sp>
          <p:nvSpPr>
            <p:cNvPr id="169" name="Google Shape;169;p22"/>
            <p:cNvSpPr/>
            <p:nvPr/>
          </p:nvSpPr>
          <p:spPr>
            <a:xfrm flipH="1">
              <a:off x="7143523" y="-179285"/>
              <a:ext cx="2738350" cy="2244850"/>
            </a:xfrm>
            <a:custGeom>
              <a:avLst/>
              <a:gdLst/>
              <a:ahLst/>
              <a:cxnLst/>
              <a:rect l="l" t="t" r="r" b="b"/>
              <a:pathLst>
                <a:path w="109534" h="89794" extrusionOk="0">
                  <a:moveTo>
                    <a:pt x="2399" y="74929"/>
                  </a:moveTo>
                  <a:cubicBezTo>
                    <a:pt x="4219" y="88832"/>
                    <a:pt x="9817" y="87385"/>
                    <a:pt x="15275" y="89204"/>
                  </a:cubicBezTo>
                  <a:cubicBezTo>
                    <a:pt x="20733" y="91023"/>
                    <a:pt x="30017" y="88271"/>
                    <a:pt x="35149" y="85845"/>
                  </a:cubicBezTo>
                  <a:cubicBezTo>
                    <a:pt x="40281" y="83419"/>
                    <a:pt x="43500" y="80387"/>
                    <a:pt x="46066" y="74649"/>
                  </a:cubicBezTo>
                  <a:cubicBezTo>
                    <a:pt x="48632" y="68911"/>
                    <a:pt x="48119" y="57294"/>
                    <a:pt x="50545" y="51416"/>
                  </a:cubicBezTo>
                  <a:cubicBezTo>
                    <a:pt x="52971" y="45538"/>
                    <a:pt x="56283" y="42925"/>
                    <a:pt x="60622" y="39379"/>
                  </a:cubicBezTo>
                  <a:cubicBezTo>
                    <a:pt x="64961" y="35833"/>
                    <a:pt x="69859" y="32661"/>
                    <a:pt x="76577" y="30142"/>
                  </a:cubicBezTo>
                  <a:cubicBezTo>
                    <a:pt x="83295" y="27623"/>
                    <a:pt x="95472" y="26876"/>
                    <a:pt x="100930" y="24263"/>
                  </a:cubicBezTo>
                  <a:cubicBezTo>
                    <a:pt x="106389" y="21650"/>
                    <a:pt x="109328" y="18105"/>
                    <a:pt x="109328" y="14466"/>
                  </a:cubicBezTo>
                  <a:cubicBezTo>
                    <a:pt x="109328" y="10827"/>
                    <a:pt x="111614" y="4250"/>
                    <a:pt x="100930" y="2430"/>
                  </a:cubicBezTo>
                  <a:cubicBezTo>
                    <a:pt x="90246" y="611"/>
                    <a:pt x="61321" y="2989"/>
                    <a:pt x="45226" y="3549"/>
                  </a:cubicBezTo>
                  <a:cubicBezTo>
                    <a:pt x="29131" y="4109"/>
                    <a:pt x="11496" y="-6108"/>
                    <a:pt x="4358" y="5789"/>
                  </a:cubicBezTo>
                  <a:cubicBezTo>
                    <a:pt x="-2780" y="17686"/>
                    <a:pt x="580" y="61027"/>
                    <a:pt x="2399" y="749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70" name="Google Shape;170;p22"/>
            <p:cNvSpPr/>
            <p:nvPr/>
          </p:nvSpPr>
          <p:spPr>
            <a:xfrm flipH="1">
              <a:off x="7203854" y="-226162"/>
              <a:ext cx="2738350" cy="2244850"/>
            </a:xfrm>
            <a:custGeom>
              <a:avLst/>
              <a:gdLst/>
              <a:ahLst/>
              <a:cxnLst/>
              <a:rect l="l" t="t" r="r" b="b"/>
              <a:pathLst>
                <a:path w="109534" h="89794" extrusionOk="0">
                  <a:moveTo>
                    <a:pt x="2399" y="74929"/>
                  </a:moveTo>
                  <a:cubicBezTo>
                    <a:pt x="4219" y="88832"/>
                    <a:pt x="9817" y="87385"/>
                    <a:pt x="15275" y="89204"/>
                  </a:cubicBezTo>
                  <a:cubicBezTo>
                    <a:pt x="20733" y="91023"/>
                    <a:pt x="30017" y="88271"/>
                    <a:pt x="35149" y="85845"/>
                  </a:cubicBezTo>
                  <a:cubicBezTo>
                    <a:pt x="40281" y="83419"/>
                    <a:pt x="43500" y="80387"/>
                    <a:pt x="46066" y="74649"/>
                  </a:cubicBezTo>
                  <a:cubicBezTo>
                    <a:pt x="48632" y="68911"/>
                    <a:pt x="48119" y="57294"/>
                    <a:pt x="50545" y="51416"/>
                  </a:cubicBezTo>
                  <a:cubicBezTo>
                    <a:pt x="52971" y="45538"/>
                    <a:pt x="56283" y="42925"/>
                    <a:pt x="60622" y="39379"/>
                  </a:cubicBezTo>
                  <a:cubicBezTo>
                    <a:pt x="64961" y="35833"/>
                    <a:pt x="69859" y="32661"/>
                    <a:pt x="76577" y="30142"/>
                  </a:cubicBezTo>
                  <a:cubicBezTo>
                    <a:pt x="83295" y="27623"/>
                    <a:pt x="95472" y="26876"/>
                    <a:pt x="100930" y="24263"/>
                  </a:cubicBezTo>
                  <a:cubicBezTo>
                    <a:pt x="106389" y="21650"/>
                    <a:pt x="109328" y="18105"/>
                    <a:pt x="109328" y="14466"/>
                  </a:cubicBezTo>
                  <a:cubicBezTo>
                    <a:pt x="109328" y="10827"/>
                    <a:pt x="111614" y="4250"/>
                    <a:pt x="100930" y="2430"/>
                  </a:cubicBezTo>
                  <a:cubicBezTo>
                    <a:pt x="90246" y="611"/>
                    <a:pt x="61321" y="2989"/>
                    <a:pt x="45226" y="3549"/>
                  </a:cubicBezTo>
                  <a:cubicBezTo>
                    <a:pt x="29131" y="4109"/>
                    <a:pt x="11496" y="-6108"/>
                    <a:pt x="4358" y="5789"/>
                  </a:cubicBezTo>
                  <a:cubicBezTo>
                    <a:pt x="-2780" y="17686"/>
                    <a:pt x="580" y="61027"/>
                    <a:pt x="2399" y="749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3"/>
          <p:cNvGrpSpPr/>
          <p:nvPr/>
        </p:nvGrpSpPr>
        <p:grpSpPr>
          <a:xfrm>
            <a:off x="-456105" y="-651137"/>
            <a:ext cx="1751266" cy="2284342"/>
            <a:chOff x="-300630" y="-479212"/>
            <a:chExt cx="1751266" cy="2284342"/>
          </a:xfrm>
        </p:grpSpPr>
        <p:sp>
          <p:nvSpPr>
            <p:cNvPr id="173" name="Google Shape;173;p23"/>
            <p:cNvSpPr/>
            <p:nvPr/>
          </p:nvSpPr>
          <p:spPr>
            <a:xfrm>
              <a:off x="-236089" y="-412696"/>
              <a:ext cx="1686725" cy="2217825"/>
            </a:xfrm>
            <a:custGeom>
              <a:avLst/>
              <a:gdLst/>
              <a:ahLst/>
              <a:cxnLst/>
              <a:rect l="l" t="t" r="r" b="b"/>
              <a:pathLst>
                <a:path w="67469" h="88713" extrusionOk="0">
                  <a:moveTo>
                    <a:pt x="1782" y="83670"/>
                  </a:moveTo>
                  <a:cubicBezTo>
                    <a:pt x="5048" y="91788"/>
                    <a:pt x="13445" y="88289"/>
                    <a:pt x="21096" y="85350"/>
                  </a:cubicBezTo>
                  <a:cubicBezTo>
                    <a:pt x="28747" y="82411"/>
                    <a:pt x="39990" y="76393"/>
                    <a:pt x="47688" y="66036"/>
                  </a:cubicBezTo>
                  <a:cubicBezTo>
                    <a:pt x="55386" y="55679"/>
                    <a:pt x="68776" y="33565"/>
                    <a:pt x="67283" y="23208"/>
                  </a:cubicBezTo>
                  <a:cubicBezTo>
                    <a:pt x="65790" y="12851"/>
                    <a:pt x="48855" y="7253"/>
                    <a:pt x="38731" y="3894"/>
                  </a:cubicBezTo>
                  <a:cubicBezTo>
                    <a:pt x="28607" y="535"/>
                    <a:pt x="12745" y="-2404"/>
                    <a:pt x="6540" y="3054"/>
                  </a:cubicBezTo>
                  <a:cubicBezTo>
                    <a:pt x="335" y="8512"/>
                    <a:pt x="2295" y="23208"/>
                    <a:pt x="1502" y="36644"/>
                  </a:cubicBezTo>
                  <a:cubicBezTo>
                    <a:pt x="709" y="50080"/>
                    <a:pt x="-1484" y="75552"/>
                    <a:pt x="1782" y="836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174" name="Google Shape;174;p23"/>
            <p:cNvSpPr/>
            <p:nvPr/>
          </p:nvSpPr>
          <p:spPr>
            <a:xfrm>
              <a:off x="-300630" y="-479212"/>
              <a:ext cx="1686725" cy="2217825"/>
            </a:xfrm>
            <a:custGeom>
              <a:avLst/>
              <a:gdLst/>
              <a:ahLst/>
              <a:cxnLst/>
              <a:rect l="l" t="t" r="r" b="b"/>
              <a:pathLst>
                <a:path w="67469" h="88713" extrusionOk="0">
                  <a:moveTo>
                    <a:pt x="1782" y="83670"/>
                  </a:moveTo>
                  <a:cubicBezTo>
                    <a:pt x="5048" y="91788"/>
                    <a:pt x="13445" y="88289"/>
                    <a:pt x="21096" y="85350"/>
                  </a:cubicBezTo>
                  <a:cubicBezTo>
                    <a:pt x="28747" y="82411"/>
                    <a:pt x="39990" y="76393"/>
                    <a:pt x="47688" y="66036"/>
                  </a:cubicBezTo>
                  <a:cubicBezTo>
                    <a:pt x="55386" y="55679"/>
                    <a:pt x="68776" y="33565"/>
                    <a:pt x="67283" y="23208"/>
                  </a:cubicBezTo>
                  <a:cubicBezTo>
                    <a:pt x="65790" y="12851"/>
                    <a:pt x="48855" y="7253"/>
                    <a:pt x="38731" y="3894"/>
                  </a:cubicBezTo>
                  <a:cubicBezTo>
                    <a:pt x="28607" y="535"/>
                    <a:pt x="12745" y="-2404"/>
                    <a:pt x="6540" y="3054"/>
                  </a:cubicBezTo>
                  <a:cubicBezTo>
                    <a:pt x="335" y="8512"/>
                    <a:pt x="2295" y="23208"/>
                    <a:pt x="1502" y="36644"/>
                  </a:cubicBezTo>
                  <a:cubicBezTo>
                    <a:pt x="709" y="50080"/>
                    <a:pt x="-1484" y="75552"/>
                    <a:pt x="1782" y="836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5" name="Google Shape;175;p23"/>
          <p:cNvSpPr/>
          <p:nvPr/>
        </p:nvSpPr>
        <p:spPr>
          <a:xfrm rot="-4592357">
            <a:off x="-1094521" y="4240015"/>
            <a:ext cx="1776051" cy="2058992"/>
          </a:xfrm>
          <a:custGeom>
            <a:avLst/>
            <a:gdLst/>
            <a:ahLst/>
            <a:cxnLst/>
            <a:rect l="l" t="t" r="r" b="b"/>
            <a:pathLst>
              <a:path w="26772" h="25827" extrusionOk="0">
                <a:moveTo>
                  <a:pt x="5789" y="2041"/>
                </a:moveTo>
                <a:cubicBezTo>
                  <a:pt x="8723" y="561"/>
                  <a:pt x="14635" y="-766"/>
                  <a:pt x="18083" y="520"/>
                </a:cubicBezTo>
                <a:cubicBezTo>
                  <a:pt x="21532" y="1806"/>
                  <a:pt x="25594" y="6166"/>
                  <a:pt x="26480" y="9758"/>
                </a:cubicBezTo>
                <a:cubicBezTo>
                  <a:pt x="27366" y="13350"/>
                  <a:pt x="26200" y="19415"/>
                  <a:pt x="23401" y="22074"/>
                </a:cubicBezTo>
                <a:cubicBezTo>
                  <a:pt x="20602" y="24733"/>
                  <a:pt x="13371" y="26273"/>
                  <a:pt x="9685" y="25713"/>
                </a:cubicBezTo>
                <a:cubicBezTo>
                  <a:pt x="6000" y="25153"/>
                  <a:pt x="2822" y="21433"/>
                  <a:pt x="1288" y="18715"/>
                </a:cubicBezTo>
                <a:cubicBezTo>
                  <a:pt x="-246" y="15997"/>
                  <a:pt x="-268" y="12182"/>
                  <a:pt x="482" y="9403"/>
                </a:cubicBezTo>
                <a:cubicBezTo>
                  <a:pt x="1232" y="6624"/>
                  <a:pt x="2856" y="3522"/>
                  <a:pt x="5789" y="204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50957-CC98-F75A-3660-627781B08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F4DFE-1A9A-5E77-C1F3-0EF37350A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7987-9145-599A-D8F8-D8BF10C3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2F9C7-B6DA-4613-A8B9-7168AABAD7DA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83587-546C-D459-4C22-BBFC650B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A89BD-A5A9-95B5-D48B-83B8D140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CBC-4045-490F-AEA4-953F15F00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8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Relationship Id="rId9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68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Medium"/>
              <a:buChar char="●"/>
              <a:defRPr sz="12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Medium"/>
              <a:buChar char="○"/>
              <a:defRPr sz="12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Medium"/>
              <a:buChar char="■"/>
              <a:defRPr sz="12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Medium"/>
              <a:buChar char="●"/>
              <a:defRPr sz="12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Medium"/>
              <a:buChar char="○"/>
              <a:defRPr sz="12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Medium"/>
              <a:buChar char="■"/>
              <a:defRPr sz="12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Medium"/>
              <a:buChar char="●"/>
              <a:defRPr sz="12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Medium"/>
              <a:buChar char="○"/>
              <a:defRPr sz="12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Medium"/>
              <a:buChar char="■"/>
              <a:defRPr sz="1200">
                <a:solidFill>
                  <a:schemeClr val="dk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  <p:sldLayoutId id="2147483668" r:id="rId6"/>
    <p:sldLayoutId id="2147483669" r:id="rId7"/>
    <p:sldLayoutId id="214748367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33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7400" r="7400"/>
          <a:stretch/>
        </p:blipFill>
        <p:spPr>
          <a:xfrm>
            <a:off x="5195806" y="0"/>
            <a:ext cx="3948194" cy="5107575"/>
          </a:xfrm>
          <a:prstGeom prst="rect">
            <a:avLst/>
          </a:prstGeom>
        </p:spPr>
      </p:pic>
      <p:sp>
        <p:nvSpPr>
          <p:cNvPr id="187" name="Google Shape;187;p27"/>
          <p:cNvSpPr/>
          <p:nvPr/>
        </p:nvSpPr>
        <p:spPr>
          <a:xfrm>
            <a:off x="3433189" y="-163945"/>
            <a:ext cx="2393100" cy="5734625"/>
          </a:xfrm>
          <a:custGeom>
            <a:avLst/>
            <a:gdLst/>
            <a:ahLst/>
            <a:cxnLst/>
            <a:rect l="l" t="t" r="r" b="b"/>
            <a:pathLst>
              <a:path w="95724" h="229385" extrusionOk="0">
                <a:moveTo>
                  <a:pt x="15096" y="6578"/>
                </a:moveTo>
                <a:cubicBezTo>
                  <a:pt x="27550" y="2372"/>
                  <a:pt x="61635" y="-3471"/>
                  <a:pt x="75072" y="2646"/>
                </a:cubicBezTo>
                <a:cubicBezTo>
                  <a:pt x="88509" y="8763"/>
                  <a:pt x="95939" y="24599"/>
                  <a:pt x="95720" y="43280"/>
                </a:cubicBezTo>
                <a:cubicBezTo>
                  <a:pt x="95502" y="61961"/>
                  <a:pt x="78513" y="94741"/>
                  <a:pt x="73761" y="114733"/>
                </a:cubicBezTo>
                <a:cubicBezTo>
                  <a:pt x="69009" y="134725"/>
                  <a:pt x="65896" y="147557"/>
                  <a:pt x="67207" y="163234"/>
                </a:cubicBezTo>
                <a:cubicBezTo>
                  <a:pt x="68518" y="178911"/>
                  <a:pt x="84085" y="198088"/>
                  <a:pt x="81627" y="208795"/>
                </a:cubicBezTo>
                <a:cubicBezTo>
                  <a:pt x="79169" y="219502"/>
                  <a:pt x="64585" y="227914"/>
                  <a:pt x="52458" y="227477"/>
                </a:cubicBezTo>
                <a:cubicBezTo>
                  <a:pt x="40332" y="227040"/>
                  <a:pt x="17553" y="239439"/>
                  <a:pt x="8868" y="206173"/>
                </a:cubicBezTo>
                <a:cubicBezTo>
                  <a:pt x="183" y="172907"/>
                  <a:pt x="-691" y="61148"/>
                  <a:pt x="347" y="27882"/>
                </a:cubicBezTo>
                <a:cubicBezTo>
                  <a:pt x="1385" y="-5384"/>
                  <a:pt x="2642" y="10784"/>
                  <a:pt x="15096" y="65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27"/>
          <p:cNvSpPr/>
          <p:nvPr/>
        </p:nvSpPr>
        <p:spPr>
          <a:xfrm>
            <a:off x="3350369" y="-159945"/>
            <a:ext cx="2401800" cy="5730625"/>
          </a:xfrm>
          <a:custGeom>
            <a:avLst/>
            <a:gdLst/>
            <a:ahLst/>
            <a:cxnLst/>
            <a:rect l="l" t="t" r="r" b="b"/>
            <a:pathLst>
              <a:path w="96072" h="229225" extrusionOk="0">
                <a:moveTo>
                  <a:pt x="15096" y="6418"/>
                </a:moveTo>
                <a:cubicBezTo>
                  <a:pt x="27550" y="2212"/>
                  <a:pt x="61577" y="-3270"/>
                  <a:pt x="75072" y="2486"/>
                </a:cubicBezTo>
                <a:cubicBezTo>
                  <a:pt x="88567" y="8243"/>
                  <a:pt x="96287" y="22276"/>
                  <a:pt x="96068" y="40957"/>
                </a:cubicBezTo>
                <a:cubicBezTo>
                  <a:pt x="95850" y="59638"/>
                  <a:pt x="78513" y="94089"/>
                  <a:pt x="73761" y="114573"/>
                </a:cubicBezTo>
                <a:cubicBezTo>
                  <a:pt x="69009" y="135057"/>
                  <a:pt x="66244" y="148183"/>
                  <a:pt x="67555" y="163860"/>
                </a:cubicBezTo>
                <a:cubicBezTo>
                  <a:pt x="68866" y="179537"/>
                  <a:pt x="84143" y="198059"/>
                  <a:pt x="81627" y="208635"/>
                </a:cubicBezTo>
                <a:cubicBezTo>
                  <a:pt x="79111" y="219211"/>
                  <a:pt x="64585" y="227754"/>
                  <a:pt x="52458" y="227317"/>
                </a:cubicBezTo>
                <a:cubicBezTo>
                  <a:pt x="40332" y="226880"/>
                  <a:pt x="17553" y="239279"/>
                  <a:pt x="8868" y="206013"/>
                </a:cubicBezTo>
                <a:cubicBezTo>
                  <a:pt x="183" y="172747"/>
                  <a:pt x="-691" y="60988"/>
                  <a:pt x="347" y="27722"/>
                </a:cubicBezTo>
                <a:cubicBezTo>
                  <a:pt x="1385" y="-5544"/>
                  <a:pt x="2642" y="10624"/>
                  <a:pt x="15096" y="6418"/>
                </a:cubicBezTo>
                <a:close/>
              </a:path>
            </a:pathLst>
          </a:custGeom>
          <a:solidFill>
            <a:srgbClr val="CD3333"/>
          </a:solidFill>
          <a:ln>
            <a:noFill/>
          </a:ln>
        </p:spPr>
        <p:txBody>
          <a:bodyPr/>
          <a:lstStyle/>
          <a:p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89" name="Google Shape;189;p27"/>
          <p:cNvSpPr txBox="1">
            <a:spLocks noGrp="1"/>
          </p:cNvSpPr>
          <p:nvPr>
            <p:ph type="ctrTitle"/>
          </p:nvPr>
        </p:nvSpPr>
        <p:spPr>
          <a:xfrm>
            <a:off x="90466" y="564274"/>
            <a:ext cx="5254834" cy="27580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8000" dirty="0"/>
              <a:t>Martabak legit grup </a:t>
            </a:r>
            <a:br>
              <a:rPr lang="en" sz="8000" dirty="0"/>
            </a:br>
            <a:r>
              <a:rPr lang="en" dirty="0">
                <a:solidFill>
                  <a:schemeClr val="dk2"/>
                </a:solidFill>
              </a:rPr>
              <a:t>KELOMPOK </a:t>
            </a:r>
            <a:r>
              <a:rPr lang="id-ID" dirty="0">
                <a:solidFill>
                  <a:schemeClr val="dk2"/>
                </a:solidFill>
              </a:rPr>
              <a:t>6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91" name="Google Shape;191;p27"/>
          <p:cNvSpPr/>
          <p:nvPr/>
        </p:nvSpPr>
        <p:spPr>
          <a:xfrm rot="-3682376" flipH="1">
            <a:off x="2746155" y="235719"/>
            <a:ext cx="392484" cy="95372"/>
          </a:xfrm>
          <a:custGeom>
            <a:avLst/>
            <a:gdLst/>
            <a:ahLst/>
            <a:cxnLst/>
            <a:rect l="l" t="t" r="r" b="b"/>
            <a:pathLst>
              <a:path w="12955" h="3148" extrusionOk="0">
                <a:moveTo>
                  <a:pt x="3431" y="1"/>
                </a:moveTo>
                <a:cubicBezTo>
                  <a:pt x="2651" y="1"/>
                  <a:pt x="1699" y="121"/>
                  <a:pt x="1017" y="280"/>
                </a:cubicBezTo>
                <a:cubicBezTo>
                  <a:pt x="616" y="361"/>
                  <a:pt x="0" y="575"/>
                  <a:pt x="27" y="1137"/>
                </a:cubicBezTo>
                <a:cubicBezTo>
                  <a:pt x="54" y="1565"/>
                  <a:pt x="455" y="1886"/>
                  <a:pt x="3747" y="2341"/>
                </a:cubicBezTo>
                <a:cubicBezTo>
                  <a:pt x="5380" y="2582"/>
                  <a:pt x="7602" y="2770"/>
                  <a:pt x="9101" y="3011"/>
                </a:cubicBezTo>
                <a:cubicBezTo>
                  <a:pt x="9546" y="3076"/>
                  <a:pt x="10208" y="3148"/>
                  <a:pt x="10851" y="3148"/>
                </a:cubicBezTo>
                <a:cubicBezTo>
                  <a:pt x="11522" y="3148"/>
                  <a:pt x="12171" y="3069"/>
                  <a:pt x="12527" y="2823"/>
                </a:cubicBezTo>
                <a:cubicBezTo>
                  <a:pt x="12687" y="2663"/>
                  <a:pt x="12955" y="2368"/>
                  <a:pt x="12393" y="1967"/>
                </a:cubicBezTo>
                <a:cubicBezTo>
                  <a:pt x="11483" y="1271"/>
                  <a:pt x="10332" y="976"/>
                  <a:pt x="8726" y="628"/>
                </a:cubicBezTo>
                <a:cubicBezTo>
                  <a:pt x="6317" y="173"/>
                  <a:pt x="5541" y="66"/>
                  <a:pt x="3828" y="13"/>
                </a:cubicBezTo>
                <a:cubicBezTo>
                  <a:pt x="3702" y="5"/>
                  <a:pt x="3569" y="1"/>
                  <a:pt x="34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7"/>
          <p:cNvSpPr/>
          <p:nvPr/>
        </p:nvSpPr>
        <p:spPr>
          <a:xfrm rot="-2047864" flipH="1">
            <a:off x="3093619" y="396477"/>
            <a:ext cx="513501" cy="124772"/>
          </a:xfrm>
          <a:custGeom>
            <a:avLst/>
            <a:gdLst/>
            <a:ahLst/>
            <a:cxnLst/>
            <a:rect l="l" t="t" r="r" b="b"/>
            <a:pathLst>
              <a:path w="12955" h="3148" extrusionOk="0">
                <a:moveTo>
                  <a:pt x="3431" y="1"/>
                </a:moveTo>
                <a:cubicBezTo>
                  <a:pt x="2651" y="1"/>
                  <a:pt x="1699" y="121"/>
                  <a:pt x="1017" y="280"/>
                </a:cubicBezTo>
                <a:cubicBezTo>
                  <a:pt x="616" y="361"/>
                  <a:pt x="0" y="575"/>
                  <a:pt x="27" y="1137"/>
                </a:cubicBezTo>
                <a:cubicBezTo>
                  <a:pt x="54" y="1565"/>
                  <a:pt x="455" y="1886"/>
                  <a:pt x="3747" y="2341"/>
                </a:cubicBezTo>
                <a:cubicBezTo>
                  <a:pt x="5380" y="2582"/>
                  <a:pt x="7602" y="2770"/>
                  <a:pt x="9101" y="3011"/>
                </a:cubicBezTo>
                <a:cubicBezTo>
                  <a:pt x="9546" y="3076"/>
                  <a:pt x="10208" y="3148"/>
                  <a:pt x="10851" y="3148"/>
                </a:cubicBezTo>
                <a:cubicBezTo>
                  <a:pt x="11522" y="3148"/>
                  <a:pt x="12171" y="3069"/>
                  <a:pt x="12527" y="2823"/>
                </a:cubicBezTo>
                <a:cubicBezTo>
                  <a:pt x="12687" y="2663"/>
                  <a:pt x="12955" y="2368"/>
                  <a:pt x="12393" y="1967"/>
                </a:cubicBezTo>
                <a:cubicBezTo>
                  <a:pt x="11483" y="1271"/>
                  <a:pt x="10332" y="976"/>
                  <a:pt x="8726" y="628"/>
                </a:cubicBezTo>
                <a:cubicBezTo>
                  <a:pt x="6317" y="173"/>
                  <a:pt x="5541" y="66"/>
                  <a:pt x="3828" y="13"/>
                </a:cubicBezTo>
                <a:cubicBezTo>
                  <a:pt x="3702" y="5"/>
                  <a:pt x="3569" y="1"/>
                  <a:pt x="34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7"/>
          <p:cNvSpPr/>
          <p:nvPr/>
        </p:nvSpPr>
        <p:spPr>
          <a:xfrm rot="640070" flipH="1">
            <a:off x="3269609" y="817983"/>
            <a:ext cx="513505" cy="124771"/>
          </a:xfrm>
          <a:custGeom>
            <a:avLst/>
            <a:gdLst/>
            <a:ahLst/>
            <a:cxnLst/>
            <a:rect l="l" t="t" r="r" b="b"/>
            <a:pathLst>
              <a:path w="12955" h="3148" extrusionOk="0">
                <a:moveTo>
                  <a:pt x="3431" y="1"/>
                </a:moveTo>
                <a:cubicBezTo>
                  <a:pt x="2651" y="1"/>
                  <a:pt x="1699" y="121"/>
                  <a:pt x="1017" y="280"/>
                </a:cubicBezTo>
                <a:cubicBezTo>
                  <a:pt x="616" y="361"/>
                  <a:pt x="0" y="575"/>
                  <a:pt x="27" y="1137"/>
                </a:cubicBezTo>
                <a:cubicBezTo>
                  <a:pt x="54" y="1565"/>
                  <a:pt x="455" y="1886"/>
                  <a:pt x="3747" y="2341"/>
                </a:cubicBezTo>
                <a:cubicBezTo>
                  <a:pt x="5380" y="2582"/>
                  <a:pt x="7602" y="2770"/>
                  <a:pt x="9101" y="3011"/>
                </a:cubicBezTo>
                <a:cubicBezTo>
                  <a:pt x="9546" y="3076"/>
                  <a:pt x="10208" y="3148"/>
                  <a:pt x="10851" y="3148"/>
                </a:cubicBezTo>
                <a:cubicBezTo>
                  <a:pt x="11522" y="3148"/>
                  <a:pt x="12171" y="3069"/>
                  <a:pt x="12527" y="2823"/>
                </a:cubicBezTo>
                <a:cubicBezTo>
                  <a:pt x="12687" y="2663"/>
                  <a:pt x="12955" y="2368"/>
                  <a:pt x="12393" y="1967"/>
                </a:cubicBezTo>
                <a:cubicBezTo>
                  <a:pt x="11483" y="1271"/>
                  <a:pt x="10332" y="976"/>
                  <a:pt x="8726" y="628"/>
                </a:cubicBezTo>
                <a:cubicBezTo>
                  <a:pt x="6317" y="173"/>
                  <a:pt x="5541" y="66"/>
                  <a:pt x="3828" y="13"/>
                </a:cubicBezTo>
                <a:cubicBezTo>
                  <a:pt x="3702" y="5"/>
                  <a:pt x="3569" y="1"/>
                  <a:pt x="34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DA767-4A38-9B79-5436-94C150A2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CBC-4045-490F-AEA4-953F15F00797}" type="slidenum">
              <a:rPr lang="en-US" smtClean="0"/>
              <a:t>10</a:t>
            </a:fld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26FF5A-A222-2C65-E1F6-F9514B4AA047}"/>
              </a:ext>
            </a:extLst>
          </p:cNvPr>
          <p:cNvGrpSpPr/>
          <p:nvPr/>
        </p:nvGrpSpPr>
        <p:grpSpPr>
          <a:xfrm>
            <a:off x="704779" y="23582"/>
            <a:ext cx="7704588" cy="5096335"/>
            <a:chOff x="704779" y="23582"/>
            <a:chExt cx="7704588" cy="50963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BD5F482-75C0-ABFE-D258-5BD294F56C80}"/>
                </a:ext>
              </a:extLst>
            </p:cNvPr>
            <p:cNvGrpSpPr/>
            <p:nvPr/>
          </p:nvGrpSpPr>
          <p:grpSpPr>
            <a:xfrm>
              <a:off x="704779" y="23582"/>
              <a:ext cx="6435564" cy="2467431"/>
              <a:chOff x="704779" y="23582"/>
              <a:chExt cx="6435564" cy="246743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F010DAA-D107-D4A1-2032-59357E09DA4F}"/>
                  </a:ext>
                </a:extLst>
              </p:cNvPr>
              <p:cNvGrpSpPr/>
              <p:nvPr/>
            </p:nvGrpSpPr>
            <p:grpSpPr>
              <a:xfrm>
                <a:off x="3240606" y="23582"/>
                <a:ext cx="680220" cy="2467430"/>
                <a:chOff x="138862" y="0"/>
                <a:chExt cx="680220" cy="2467430"/>
              </a:xfrm>
            </p:grpSpPr>
            <p:sp>
              <p:nvSpPr>
                <p:cNvPr id="34" name="Arrow: Chevron 33">
                  <a:extLst>
                    <a:ext uri="{FF2B5EF4-FFF2-40B4-BE49-F238E27FC236}">
                      <a16:creationId xmlns:a16="http://schemas.microsoft.com/office/drawing/2014/main" id="{2297C4F3-BB07-EB3B-503F-63C3F3333419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6E380AA-F5B4-F288-CD4B-24FD1C4DC5E8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36" name="Arrow: Chevron 35">
                    <a:extLst>
                      <a:ext uri="{FF2B5EF4-FFF2-40B4-BE49-F238E27FC236}">
                        <a16:creationId xmlns:a16="http://schemas.microsoft.com/office/drawing/2014/main" id="{E8BEE229-928D-0FED-7BF7-4C3F53CD90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7" name="Arrow: Chevron 36">
                    <a:extLst>
                      <a:ext uri="{FF2B5EF4-FFF2-40B4-BE49-F238E27FC236}">
                        <a16:creationId xmlns:a16="http://schemas.microsoft.com/office/drawing/2014/main" id="{FE5C5E20-FA39-7B9C-AE37-E657CB79312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8" name="Arrow: Chevron 37">
                    <a:extLst>
                      <a:ext uri="{FF2B5EF4-FFF2-40B4-BE49-F238E27FC236}">
                        <a16:creationId xmlns:a16="http://schemas.microsoft.com/office/drawing/2014/main" id="{5CB6A4CA-137E-91EC-5613-359078D531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9" name="Arrow: Chevron 38">
                    <a:extLst>
                      <a:ext uri="{FF2B5EF4-FFF2-40B4-BE49-F238E27FC236}">
                        <a16:creationId xmlns:a16="http://schemas.microsoft.com/office/drawing/2014/main" id="{67564DF6-8A46-B9CE-E05F-68C496BE95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AA5DB2E-F805-7B27-DAB0-BCAE132BDD86}"/>
                  </a:ext>
                </a:extLst>
              </p:cNvPr>
              <p:cNvGrpSpPr/>
              <p:nvPr/>
            </p:nvGrpSpPr>
            <p:grpSpPr>
              <a:xfrm>
                <a:off x="704779" y="23583"/>
                <a:ext cx="680220" cy="2467430"/>
                <a:chOff x="138862" y="0"/>
                <a:chExt cx="680220" cy="2467430"/>
              </a:xfrm>
            </p:grpSpPr>
            <p:sp>
              <p:nvSpPr>
                <p:cNvPr id="22" name="Arrow: Chevron 21">
                  <a:extLst>
                    <a:ext uri="{FF2B5EF4-FFF2-40B4-BE49-F238E27FC236}">
                      <a16:creationId xmlns:a16="http://schemas.microsoft.com/office/drawing/2014/main" id="{24E1D8AD-0827-4187-41DC-7E3F365F3847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96AAECBC-2EAD-3E57-01E6-795E1AE787C4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24" name="Arrow: Chevron 23">
                    <a:extLst>
                      <a:ext uri="{FF2B5EF4-FFF2-40B4-BE49-F238E27FC236}">
                        <a16:creationId xmlns:a16="http://schemas.microsoft.com/office/drawing/2014/main" id="{8CD0711E-5397-A40F-8B9F-B3ABB8AA80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" name="Arrow: Chevron 24">
                    <a:extLst>
                      <a:ext uri="{FF2B5EF4-FFF2-40B4-BE49-F238E27FC236}">
                        <a16:creationId xmlns:a16="http://schemas.microsoft.com/office/drawing/2014/main" id="{C0ABC9DC-5B0B-0BC3-6C12-09CB9AF941A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6" name="Arrow: Chevron 25">
                    <a:extLst>
                      <a:ext uri="{FF2B5EF4-FFF2-40B4-BE49-F238E27FC236}">
                        <a16:creationId xmlns:a16="http://schemas.microsoft.com/office/drawing/2014/main" id="{5EA6C814-1EE8-15A8-9DD3-EBABA727CF6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7" name="Arrow: Chevron 26">
                    <a:extLst>
                      <a:ext uri="{FF2B5EF4-FFF2-40B4-BE49-F238E27FC236}">
                        <a16:creationId xmlns:a16="http://schemas.microsoft.com/office/drawing/2014/main" id="{D1CAA773-609E-CCB0-C09F-2038A872D61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D471E3A-CFD7-B584-176A-3FEA2DEAE059}"/>
                  </a:ext>
                </a:extLst>
              </p:cNvPr>
              <p:cNvGrpSpPr/>
              <p:nvPr/>
            </p:nvGrpSpPr>
            <p:grpSpPr>
              <a:xfrm>
                <a:off x="6460123" y="23583"/>
                <a:ext cx="680220" cy="2467430"/>
                <a:chOff x="138862" y="0"/>
                <a:chExt cx="680220" cy="2467430"/>
              </a:xfrm>
            </p:grpSpPr>
            <p:sp>
              <p:nvSpPr>
                <p:cNvPr id="16" name="Arrow: Chevron 15">
                  <a:extLst>
                    <a:ext uri="{FF2B5EF4-FFF2-40B4-BE49-F238E27FC236}">
                      <a16:creationId xmlns:a16="http://schemas.microsoft.com/office/drawing/2014/main" id="{B61503FE-F569-B2FB-BBC2-87DA1E6639C5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E606458-1174-5E81-1916-F8B03BA2DA2D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18" name="Arrow: Chevron 17">
                    <a:extLst>
                      <a:ext uri="{FF2B5EF4-FFF2-40B4-BE49-F238E27FC236}">
                        <a16:creationId xmlns:a16="http://schemas.microsoft.com/office/drawing/2014/main" id="{DF8466EC-3D63-A922-DC09-9B0A64951D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9" name="Arrow: Chevron 18">
                    <a:extLst>
                      <a:ext uri="{FF2B5EF4-FFF2-40B4-BE49-F238E27FC236}">
                        <a16:creationId xmlns:a16="http://schemas.microsoft.com/office/drawing/2014/main" id="{4323AC9E-244F-E69D-7AEB-9366F9934BC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0" name="Arrow: Chevron 19">
                    <a:extLst>
                      <a:ext uri="{FF2B5EF4-FFF2-40B4-BE49-F238E27FC236}">
                        <a16:creationId xmlns:a16="http://schemas.microsoft.com/office/drawing/2014/main" id="{54733268-A19A-C5E2-7B16-43E8BB10BB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1" name="Arrow: Chevron 20">
                    <a:extLst>
                      <a:ext uri="{FF2B5EF4-FFF2-40B4-BE49-F238E27FC236}">
                        <a16:creationId xmlns:a16="http://schemas.microsoft.com/office/drawing/2014/main" id="{019CBCBA-7E49-5140-382D-CA17424DE42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1C1B45-47D5-471D-4B41-AAA603B0C342}"/>
                </a:ext>
              </a:extLst>
            </p:cNvPr>
            <p:cNvGrpSpPr/>
            <p:nvPr/>
          </p:nvGrpSpPr>
          <p:grpSpPr>
            <a:xfrm rot="10800000">
              <a:off x="1973803" y="2652486"/>
              <a:ext cx="6435564" cy="2467431"/>
              <a:chOff x="704779" y="23582"/>
              <a:chExt cx="6435564" cy="246743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66C0976-683A-9528-57C4-6D0A1E47A5D7}"/>
                  </a:ext>
                </a:extLst>
              </p:cNvPr>
              <p:cNvGrpSpPr/>
              <p:nvPr/>
            </p:nvGrpSpPr>
            <p:grpSpPr>
              <a:xfrm>
                <a:off x="3240606" y="23582"/>
                <a:ext cx="680220" cy="2467430"/>
                <a:chOff x="138862" y="0"/>
                <a:chExt cx="680220" cy="2467430"/>
              </a:xfrm>
            </p:grpSpPr>
            <p:sp>
              <p:nvSpPr>
                <p:cNvPr id="68" name="Arrow: Chevron 67">
                  <a:extLst>
                    <a:ext uri="{FF2B5EF4-FFF2-40B4-BE49-F238E27FC236}">
                      <a16:creationId xmlns:a16="http://schemas.microsoft.com/office/drawing/2014/main" id="{5168ECAC-7B62-9B98-DFAB-D0447E9FD7C3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3A20A067-96A6-B36E-C072-AAE9ED56E79E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70" name="Arrow: Chevron 69">
                    <a:extLst>
                      <a:ext uri="{FF2B5EF4-FFF2-40B4-BE49-F238E27FC236}">
                        <a16:creationId xmlns:a16="http://schemas.microsoft.com/office/drawing/2014/main" id="{44E5058E-1AD5-F972-56BF-33DDD655B8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71" name="Arrow: Chevron 70">
                    <a:extLst>
                      <a:ext uri="{FF2B5EF4-FFF2-40B4-BE49-F238E27FC236}">
                        <a16:creationId xmlns:a16="http://schemas.microsoft.com/office/drawing/2014/main" id="{47DB4C0A-650D-B347-FA00-79717B246A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72" name="Arrow: Chevron 71">
                    <a:extLst>
                      <a:ext uri="{FF2B5EF4-FFF2-40B4-BE49-F238E27FC236}">
                        <a16:creationId xmlns:a16="http://schemas.microsoft.com/office/drawing/2014/main" id="{6AFD092F-B0A5-6F12-2B38-15B37F17E7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73" name="Arrow: Chevron 72">
                    <a:extLst>
                      <a:ext uri="{FF2B5EF4-FFF2-40B4-BE49-F238E27FC236}">
                        <a16:creationId xmlns:a16="http://schemas.microsoft.com/office/drawing/2014/main" id="{72E61DA5-F8A2-F76A-4BDF-F1F5047F87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85E6D87-E649-2589-B392-A4350588BA57}"/>
                  </a:ext>
                </a:extLst>
              </p:cNvPr>
              <p:cNvGrpSpPr/>
              <p:nvPr/>
            </p:nvGrpSpPr>
            <p:grpSpPr>
              <a:xfrm>
                <a:off x="704779" y="23583"/>
                <a:ext cx="680220" cy="2467430"/>
                <a:chOff x="138862" y="0"/>
                <a:chExt cx="680220" cy="2467430"/>
              </a:xfrm>
            </p:grpSpPr>
            <p:sp>
              <p:nvSpPr>
                <p:cNvPr id="62" name="Arrow: Chevron 61">
                  <a:extLst>
                    <a:ext uri="{FF2B5EF4-FFF2-40B4-BE49-F238E27FC236}">
                      <a16:creationId xmlns:a16="http://schemas.microsoft.com/office/drawing/2014/main" id="{8B49D517-3A67-52AA-2C7E-D35DFA00FE34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B55E817D-5D19-6EEF-6EE5-3A8C55535883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64" name="Arrow: Chevron 63">
                    <a:extLst>
                      <a:ext uri="{FF2B5EF4-FFF2-40B4-BE49-F238E27FC236}">
                        <a16:creationId xmlns:a16="http://schemas.microsoft.com/office/drawing/2014/main" id="{E4A2350A-E109-10B0-3ADC-7978A953246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5" name="Arrow: Chevron 64">
                    <a:extLst>
                      <a:ext uri="{FF2B5EF4-FFF2-40B4-BE49-F238E27FC236}">
                        <a16:creationId xmlns:a16="http://schemas.microsoft.com/office/drawing/2014/main" id="{C54C00BE-A2DF-558D-E473-4D4D319AB4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6" name="Arrow: Chevron 65">
                    <a:extLst>
                      <a:ext uri="{FF2B5EF4-FFF2-40B4-BE49-F238E27FC236}">
                        <a16:creationId xmlns:a16="http://schemas.microsoft.com/office/drawing/2014/main" id="{D77E7258-AEC0-8053-08F1-1E67C5C7C55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7" name="Arrow: Chevron 66">
                    <a:extLst>
                      <a:ext uri="{FF2B5EF4-FFF2-40B4-BE49-F238E27FC236}">
                        <a16:creationId xmlns:a16="http://schemas.microsoft.com/office/drawing/2014/main" id="{8B4DBF8F-61E0-C2C3-4EF9-468F7B14E5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0D5722E-C79E-B563-2514-6713CE144502}"/>
                  </a:ext>
                </a:extLst>
              </p:cNvPr>
              <p:cNvGrpSpPr/>
              <p:nvPr/>
            </p:nvGrpSpPr>
            <p:grpSpPr>
              <a:xfrm>
                <a:off x="6460123" y="23583"/>
                <a:ext cx="680220" cy="2467430"/>
                <a:chOff x="138862" y="0"/>
                <a:chExt cx="680220" cy="2467430"/>
              </a:xfrm>
            </p:grpSpPr>
            <p:sp>
              <p:nvSpPr>
                <p:cNvPr id="56" name="Arrow: Chevron 55">
                  <a:extLst>
                    <a:ext uri="{FF2B5EF4-FFF2-40B4-BE49-F238E27FC236}">
                      <a16:creationId xmlns:a16="http://schemas.microsoft.com/office/drawing/2014/main" id="{445DBE17-3E29-82FB-008A-3E1457A5C1CC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97C22F3-9454-27FE-08DC-C74392D4923C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58" name="Arrow: Chevron 57">
                    <a:extLst>
                      <a:ext uri="{FF2B5EF4-FFF2-40B4-BE49-F238E27FC236}">
                        <a16:creationId xmlns:a16="http://schemas.microsoft.com/office/drawing/2014/main" id="{AC263EEB-BEC6-9BE1-9BD7-D4EEF63FAB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9" name="Arrow: Chevron 58">
                    <a:extLst>
                      <a:ext uri="{FF2B5EF4-FFF2-40B4-BE49-F238E27FC236}">
                        <a16:creationId xmlns:a16="http://schemas.microsoft.com/office/drawing/2014/main" id="{55CDDC4A-5216-F1AC-E2B0-1350F9849A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0" name="Arrow: Chevron 59">
                    <a:extLst>
                      <a:ext uri="{FF2B5EF4-FFF2-40B4-BE49-F238E27FC236}">
                        <a16:creationId xmlns:a16="http://schemas.microsoft.com/office/drawing/2014/main" id="{13C193B9-F51A-BB24-2057-BF23362E91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1" name="Arrow: Chevron 60">
                    <a:extLst>
                      <a:ext uri="{FF2B5EF4-FFF2-40B4-BE49-F238E27FC236}">
                        <a16:creationId xmlns:a16="http://schemas.microsoft.com/office/drawing/2014/main" id="{BBBA18D8-317B-7D80-C594-EB11EF5B4F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5" name="Google Shape;189;p27">
            <a:extLst>
              <a:ext uri="{FF2B5EF4-FFF2-40B4-BE49-F238E27FC236}">
                <a16:creationId xmlns:a16="http://schemas.microsoft.com/office/drawing/2014/main" id="{9199CD51-097B-C370-BDE0-270DB500AF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54586" y="1551695"/>
            <a:ext cx="5267988" cy="1910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dk2"/>
                </a:solidFill>
              </a:rPr>
              <a:t>TERIMAKASIH</a:t>
            </a:r>
            <a:endParaRPr lang="pl-PL" sz="8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7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33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6989" b="16989"/>
          <a:stretch/>
        </p:blipFill>
        <p:spPr>
          <a:xfrm>
            <a:off x="4409478" y="0"/>
            <a:ext cx="4759534" cy="5586340"/>
          </a:xfrm>
          <a:prstGeom prst="rect">
            <a:avLst/>
          </a:prstGeom>
        </p:spPr>
      </p:pic>
      <p:sp>
        <p:nvSpPr>
          <p:cNvPr id="187" name="Google Shape;187;p27"/>
          <p:cNvSpPr/>
          <p:nvPr/>
        </p:nvSpPr>
        <p:spPr>
          <a:xfrm>
            <a:off x="3433189" y="-163945"/>
            <a:ext cx="2393100" cy="5734625"/>
          </a:xfrm>
          <a:custGeom>
            <a:avLst/>
            <a:gdLst/>
            <a:ahLst/>
            <a:cxnLst/>
            <a:rect l="l" t="t" r="r" b="b"/>
            <a:pathLst>
              <a:path w="95724" h="229385" extrusionOk="0">
                <a:moveTo>
                  <a:pt x="15096" y="6578"/>
                </a:moveTo>
                <a:cubicBezTo>
                  <a:pt x="27550" y="2372"/>
                  <a:pt x="61635" y="-3471"/>
                  <a:pt x="75072" y="2646"/>
                </a:cubicBezTo>
                <a:cubicBezTo>
                  <a:pt x="88509" y="8763"/>
                  <a:pt x="95939" y="24599"/>
                  <a:pt x="95720" y="43280"/>
                </a:cubicBezTo>
                <a:cubicBezTo>
                  <a:pt x="95502" y="61961"/>
                  <a:pt x="78513" y="94741"/>
                  <a:pt x="73761" y="114733"/>
                </a:cubicBezTo>
                <a:cubicBezTo>
                  <a:pt x="69009" y="134725"/>
                  <a:pt x="65896" y="147557"/>
                  <a:pt x="67207" y="163234"/>
                </a:cubicBezTo>
                <a:cubicBezTo>
                  <a:pt x="68518" y="178911"/>
                  <a:pt x="84085" y="198088"/>
                  <a:pt x="81627" y="208795"/>
                </a:cubicBezTo>
                <a:cubicBezTo>
                  <a:pt x="79169" y="219502"/>
                  <a:pt x="64585" y="227914"/>
                  <a:pt x="52458" y="227477"/>
                </a:cubicBezTo>
                <a:cubicBezTo>
                  <a:pt x="40332" y="227040"/>
                  <a:pt x="17553" y="239439"/>
                  <a:pt x="8868" y="206173"/>
                </a:cubicBezTo>
                <a:cubicBezTo>
                  <a:pt x="183" y="172907"/>
                  <a:pt x="-691" y="61148"/>
                  <a:pt x="347" y="27882"/>
                </a:cubicBezTo>
                <a:cubicBezTo>
                  <a:pt x="1385" y="-5384"/>
                  <a:pt x="2642" y="10784"/>
                  <a:pt x="15096" y="65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27"/>
          <p:cNvSpPr/>
          <p:nvPr/>
        </p:nvSpPr>
        <p:spPr>
          <a:xfrm>
            <a:off x="3391833" y="-89804"/>
            <a:ext cx="2401800" cy="5586341"/>
          </a:xfrm>
          <a:custGeom>
            <a:avLst/>
            <a:gdLst/>
            <a:ahLst/>
            <a:cxnLst/>
            <a:rect l="l" t="t" r="r" b="b"/>
            <a:pathLst>
              <a:path w="96072" h="229225" extrusionOk="0">
                <a:moveTo>
                  <a:pt x="15096" y="6418"/>
                </a:moveTo>
                <a:cubicBezTo>
                  <a:pt x="27550" y="2212"/>
                  <a:pt x="61577" y="-3270"/>
                  <a:pt x="75072" y="2486"/>
                </a:cubicBezTo>
                <a:cubicBezTo>
                  <a:pt x="88567" y="8243"/>
                  <a:pt x="96287" y="22276"/>
                  <a:pt x="96068" y="40957"/>
                </a:cubicBezTo>
                <a:cubicBezTo>
                  <a:pt x="95850" y="59638"/>
                  <a:pt x="78513" y="94089"/>
                  <a:pt x="73761" y="114573"/>
                </a:cubicBezTo>
                <a:cubicBezTo>
                  <a:pt x="69009" y="135057"/>
                  <a:pt x="66244" y="148183"/>
                  <a:pt x="67555" y="163860"/>
                </a:cubicBezTo>
                <a:cubicBezTo>
                  <a:pt x="68866" y="179537"/>
                  <a:pt x="84143" y="198059"/>
                  <a:pt x="81627" y="208635"/>
                </a:cubicBezTo>
                <a:cubicBezTo>
                  <a:pt x="79111" y="219211"/>
                  <a:pt x="64585" y="227754"/>
                  <a:pt x="52458" y="227317"/>
                </a:cubicBezTo>
                <a:cubicBezTo>
                  <a:pt x="40332" y="226880"/>
                  <a:pt x="17553" y="239279"/>
                  <a:pt x="8868" y="206013"/>
                </a:cubicBezTo>
                <a:cubicBezTo>
                  <a:pt x="183" y="172747"/>
                  <a:pt x="-691" y="60988"/>
                  <a:pt x="347" y="27722"/>
                </a:cubicBezTo>
                <a:cubicBezTo>
                  <a:pt x="1385" y="-5544"/>
                  <a:pt x="2642" y="10624"/>
                  <a:pt x="15096" y="6418"/>
                </a:cubicBezTo>
                <a:close/>
              </a:path>
            </a:pathLst>
          </a:custGeom>
          <a:solidFill>
            <a:srgbClr val="CD3333"/>
          </a:solidFill>
          <a:ln>
            <a:noFill/>
          </a:ln>
        </p:spPr>
        <p:txBody>
          <a:bodyPr/>
          <a:lstStyle/>
          <a:p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89" name="Google Shape;189;p27"/>
          <p:cNvSpPr txBox="1">
            <a:spLocks noGrp="1"/>
          </p:cNvSpPr>
          <p:nvPr>
            <p:ph type="ctrTitle"/>
          </p:nvPr>
        </p:nvSpPr>
        <p:spPr>
          <a:xfrm>
            <a:off x="318073" y="-23713"/>
            <a:ext cx="3032296" cy="863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dk2"/>
                </a:solidFill>
              </a:rPr>
              <a:t>P</a:t>
            </a:r>
            <a:r>
              <a:rPr lang="en-US" dirty="0" err="1">
                <a:solidFill>
                  <a:schemeClr val="dk2"/>
                </a:solidFill>
              </a:rPr>
              <a:t>rofil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usaha</a:t>
            </a:r>
            <a:endParaRPr lang="pl-PL"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1B0FA-6972-8FEC-7604-8565DAF34374}"/>
              </a:ext>
            </a:extLst>
          </p:cNvPr>
          <p:cNvSpPr txBox="1"/>
          <p:nvPr/>
        </p:nvSpPr>
        <p:spPr>
          <a:xfrm>
            <a:off x="-168939" y="839857"/>
            <a:ext cx="5855500" cy="1724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 Usaha		</a:t>
            </a:r>
            <a:r>
              <a:rPr lang="id-ID" sz="20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martabak legit grup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457200">
              <a:lnSpc>
                <a:spcPct val="107000"/>
              </a:lnSpc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Pemili</a:t>
            </a:r>
            <a:r>
              <a:rPr lang="id-ID" sz="20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 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	:  </a:t>
            </a:r>
            <a:r>
              <a:rPr lang="id-ID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H.E.muhara</a:t>
            </a:r>
            <a:r>
              <a:rPr lang="id-ID" sz="2000" b="1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endParaRPr lang="id-ID" sz="2000" b="1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Usaha		:</a:t>
            </a:r>
            <a:r>
              <a:rPr lang="id-ID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martabak </a:t>
            </a:r>
            <a:endParaRPr lang="en-US" sz="2000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Alamat Usaha	: </a:t>
            </a:r>
            <a:r>
              <a:rPr lang="id-ID" sz="1800" b="1" kern="100" dirty="0">
                <a:solidFill>
                  <a:schemeClr val="tx1"/>
                </a:solidFill>
                <a:effectLst/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Jl. Tubagus Ismail No.26</a:t>
            </a:r>
          </a:p>
          <a:p>
            <a:pPr marL="457200">
              <a:lnSpc>
                <a:spcPct val="107000"/>
              </a:lnSpc>
            </a:pP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Buka-tutup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:</a:t>
            </a:r>
            <a:r>
              <a:rPr lang="id-ID" sz="20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16.30-17:30 </a:t>
            </a:r>
            <a:r>
              <a:rPr lang="id-ID" sz="2000" b="1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wib</a:t>
            </a:r>
            <a:endParaRPr lang="en-US" sz="2000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3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33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EFE4CAA-41FA-7870-56C5-033BE014A2C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8637" r="8637"/>
          <a:stretch/>
        </p:blipFill>
        <p:spPr>
          <a:xfrm>
            <a:off x="4998926" y="0"/>
            <a:ext cx="4463616" cy="5143500"/>
          </a:xfrm>
        </p:spPr>
      </p:pic>
      <p:sp>
        <p:nvSpPr>
          <p:cNvPr id="187" name="Google Shape;187;p27"/>
          <p:cNvSpPr/>
          <p:nvPr/>
        </p:nvSpPr>
        <p:spPr>
          <a:xfrm>
            <a:off x="3162799" y="-167945"/>
            <a:ext cx="2393100" cy="5734625"/>
          </a:xfrm>
          <a:custGeom>
            <a:avLst/>
            <a:gdLst/>
            <a:ahLst/>
            <a:cxnLst/>
            <a:rect l="l" t="t" r="r" b="b"/>
            <a:pathLst>
              <a:path w="95724" h="229385" extrusionOk="0">
                <a:moveTo>
                  <a:pt x="15096" y="6578"/>
                </a:moveTo>
                <a:cubicBezTo>
                  <a:pt x="27550" y="2372"/>
                  <a:pt x="61635" y="-3471"/>
                  <a:pt x="75072" y="2646"/>
                </a:cubicBezTo>
                <a:cubicBezTo>
                  <a:pt x="88509" y="8763"/>
                  <a:pt x="95939" y="24599"/>
                  <a:pt x="95720" y="43280"/>
                </a:cubicBezTo>
                <a:cubicBezTo>
                  <a:pt x="95502" y="61961"/>
                  <a:pt x="78513" y="94741"/>
                  <a:pt x="73761" y="114733"/>
                </a:cubicBezTo>
                <a:cubicBezTo>
                  <a:pt x="69009" y="134725"/>
                  <a:pt x="65896" y="147557"/>
                  <a:pt x="67207" y="163234"/>
                </a:cubicBezTo>
                <a:cubicBezTo>
                  <a:pt x="68518" y="178911"/>
                  <a:pt x="84085" y="198088"/>
                  <a:pt x="81627" y="208795"/>
                </a:cubicBezTo>
                <a:cubicBezTo>
                  <a:pt x="79169" y="219502"/>
                  <a:pt x="64585" y="227914"/>
                  <a:pt x="52458" y="227477"/>
                </a:cubicBezTo>
                <a:cubicBezTo>
                  <a:pt x="40332" y="227040"/>
                  <a:pt x="17553" y="239439"/>
                  <a:pt x="8868" y="206173"/>
                </a:cubicBezTo>
                <a:cubicBezTo>
                  <a:pt x="183" y="172907"/>
                  <a:pt x="-691" y="61148"/>
                  <a:pt x="347" y="27882"/>
                </a:cubicBezTo>
                <a:cubicBezTo>
                  <a:pt x="1385" y="-5384"/>
                  <a:pt x="2642" y="10784"/>
                  <a:pt x="15096" y="65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27"/>
          <p:cNvSpPr/>
          <p:nvPr/>
        </p:nvSpPr>
        <p:spPr>
          <a:xfrm>
            <a:off x="3085002" y="-163945"/>
            <a:ext cx="2401800" cy="5730625"/>
          </a:xfrm>
          <a:custGeom>
            <a:avLst/>
            <a:gdLst/>
            <a:ahLst/>
            <a:cxnLst/>
            <a:rect l="l" t="t" r="r" b="b"/>
            <a:pathLst>
              <a:path w="96072" h="229225" extrusionOk="0">
                <a:moveTo>
                  <a:pt x="15096" y="6418"/>
                </a:moveTo>
                <a:cubicBezTo>
                  <a:pt x="27550" y="2212"/>
                  <a:pt x="61577" y="-3270"/>
                  <a:pt x="75072" y="2486"/>
                </a:cubicBezTo>
                <a:cubicBezTo>
                  <a:pt x="88567" y="8243"/>
                  <a:pt x="96287" y="22276"/>
                  <a:pt x="96068" y="40957"/>
                </a:cubicBezTo>
                <a:cubicBezTo>
                  <a:pt x="95850" y="59638"/>
                  <a:pt x="78513" y="94089"/>
                  <a:pt x="73761" y="114573"/>
                </a:cubicBezTo>
                <a:cubicBezTo>
                  <a:pt x="69009" y="135057"/>
                  <a:pt x="66244" y="148183"/>
                  <a:pt x="67555" y="163860"/>
                </a:cubicBezTo>
                <a:cubicBezTo>
                  <a:pt x="68866" y="179537"/>
                  <a:pt x="84143" y="198059"/>
                  <a:pt x="81627" y="208635"/>
                </a:cubicBezTo>
                <a:cubicBezTo>
                  <a:pt x="79111" y="219211"/>
                  <a:pt x="64585" y="227754"/>
                  <a:pt x="52458" y="227317"/>
                </a:cubicBezTo>
                <a:cubicBezTo>
                  <a:pt x="40332" y="226880"/>
                  <a:pt x="17553" y="239279"/>
                  <a:pt x="8868" y="206013"/>
                </a:cubicBezTo>
                <a:cubicBezTo>
                  <a:pt x="183" y="172747"/>
                  <a:pt x="-691" y="60988"/>
                  <a:pt x="347" y="27722"/>
                </a:cubicBezTo>
                <a:cubicBezTo>
                  <a:pt x="1385" y="-5544"/>
                  <a:pt x="2642" y="10624"/>
                  <a:pt x="15096" y="6418"/>
                </a:cubicBezTo>
                <a:close/>
              </a:path>
            </a:pathLst>
          </a:custGeom>
          <a:solidFill>
            <a:srgbClr val="CD3333"/>
          </a:solidFill>
          <a:ln>
            <a:noFill/>
          </a:ln>
        </p:spPr>
        <p:txBody>
          <a:bodyPr/>
          <a:lstStyle/>
          <a:p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89" name="Google Shape;189;p27"/>
          <p:cNvSpPr txBox="1">
            <a:spLocks noGrp="1"/>
          </p:cNvSpPr>
          <p:nvPr>
            <p:ph type="ctrTitle"/>
          </p:nvPr>
        </p:nvSpPr>
        <p:spPr>
          <a:xfrm>
            <a:off x="90466" y="-23714"/>
            <a:ext cx="5413187" cy="9726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2"/>
                </a:solidFill>
              </a:rPr>
              <a:t>Latar</a:t>
            </a:r>
            <a:r>
              <a:rPr lang="en-US" sz="4000" dirty="0">
                <a:solidFill>
                  <a:schemeClr val="dk2"/>
                </a:solidFill>
              </a:rPr>
              <a:t> </a:t>
            </a:r>
            <a:r>
              <a:rPr lang="en-US" sz="4000" dirty="0" err="1">
                <a:solidFill>
                  <a:schemeClr val="dk2"/>
                </a:solidFill>
              </a:rPr>
              <a:t>belakang</a:t>
            </a:r>
            <a:r>
              <a:rPr lang="en-US" sz="4000" dirty="0">
                <a:solidFill>
                  <a:schemeClr val="dk2"/>
                </a:solidFill>
              </a:rPr>
              <a:t> </a:t>
            </a:r>
            <a:r>
              <a:rPr lang="en-US" sz="4000" dirty="0" err="1">
                <a:solidFill>
                  <a:schemeClr val="dk2"/>
                </a:solidFill>
              </a:rPr>
              <a:t>kunjungan</a:t>
            </a:r>
            <a:endParaRPr lang="pl-PL" sz="4000"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1B0FA-6972-8FEC-7604-8565DAF34374}"/>
              </a:ext>
            </a:extLst>
          </p:cNvPr>
          <p:cNvSpPr txBox="1"/>
          <p:nvPr/>
        </p:nvSpPr>
        <p:spPr>
          <a:xfrm>
            <a:off x="-369100" y="683294"/>
            <a:ext cx="5551570" cy="4771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mikro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kecil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menengah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(UMKM)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mengalami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signifikan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Para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pelaku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UMKM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terobosan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roda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perekonomian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Masyarakat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mencapai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kesejahteraan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hidup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memadai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Diharapkan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pelaku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UMKM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mengurangi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angka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pengangguran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ditengah-tengah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persaingan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ekonomi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global.</a:t>
            </a:r>
          </a:p>
          <a:p>
            <a:pPr marL="457200">
              <a:lnSpc>
                <a:spcPct val="107000"/>
              </a:lnSpc>
            </a:pP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dukung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kualitas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pelaku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bersaing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dipasaran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persaingan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kompetitif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19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bersaing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diminati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pasar dan </a:t>
            </a:r>
            <a:r>
              <a:rPr lang="en-US" sz="19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</a:pPr>
            <a:r>
              <a:rPr lang="en-US" sz="19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6152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33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6989" b="16989"/>
          <a:stretch/>
        </p:blipFill>
        <p:spPr>
          <a:xfrm>
            <a:off x="4409478" y="0"/>
            <a:ext cx="4759534" cy="5586340"/>
          </a:xfrm>
          <a:prstGeom prst="rect">
            <a:avLst/>
          </a:prstGeom>
        </p:spPr>
      </p:pic>
      <p:sp>
        <p:nvSpPr>
          <p:cNvPr id="187" name="Google Shape;187;p27"/>
          <p:cNvSpPr/>
          <p:nvPr/>
        </p:nvSpPr>
        <p:spPr>
          <a:xfrm>
            <a:off x="3433189" y="-163945"/>
            <a:ext cx="2393100" cy="5734625"/>
          </a:xfrm>
          <a:custGeom>
            <a:avLst/>
            <a:gdLst/>
            <a:ahLst/>
            <a:cxnLst/>
            <a:rect l="l" t="t" r="r" b="b"/>
            <a:pathLst>
              <a:path w="95724" h="229385" extrusionOk="0">
                <a:moveTo>
                  <a:pt x="15096" y="6578"/>
                </a:moveTo>
                <a:cubicBezTo>
                  <a:pt x="27550" y="2372"/>
                  <a:pt x="61635" y="-3471"/>
                  <a:pt x="75072" y="2646"/>
                </a:cubicBezTo>
                <a:cubicBezTo>
                  <a:pt x="88509" y="8763"/>
                  <a:pt x="95939" y="24599"/>
                  <a:pt x="95720" y="43280"/>
                </a:cubicBezTo>
                <a:cubicBezTo>
                  <a:pt x="95502" y="61961"/>
                  <a:pt x="78513" y="94741"/>
                  <a:pt x="73761" y="114733"/>
                </a:cubicBezTo>
                <a:cubicBezTo>
                  <a:pt x="69009" y="134725"/>
                  <a:pt x="65896" y="147557"/>
                  <a:pt x="67207" y="163234"/>
                </a:cubicBezTo>
                <a:cubicBezTo>
                  <a:pt x="68518" y="178911"/>
                  <a:pt x="84085" y="198088"/>
                  <a:pt x="81627" y="208795"/>
                </a:cubicBezTo>
                <a:cubicBezTo>
                  <a:pt x="79169" y="219502"/>
                  <a:pt x="64585" y="227914"/>
                  <a:pt x="52458" y="227477"/>
                </a:cubicBezTo>
                <a:cubicBezTo>
                  <a:pt x="40332" y="227040"/>
                  <a:pt x="17553" y="239439"/>
                  <a:pt x="8868" y="206173"/>
                </a:cubicBezTo>
                <a:cubicBezTo>
                  <a:pt x="183" y="172907"/>
                  <a:pt x="-691" y="61148"/>
                  <a:pt x="347" y="27882"/>
                </a:cubicBezTo>
                <a:cubicBezTo>
                  <a:pt x="1385" y="-5384"/>
                  <a:pt x="2642" y="10784"/>
                  <a:pt x="15096" y="65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27"/>
          <p:cNvSpPr/>
          <p:nvPr/>
        </p:nvSpPr>
        <p:spPr>
          <a:xfrm>
            <a:off x="3396129" y="-183605"/>
            <a:ext cx="2401800" cy="5730625"/>
          </a:xfrm>
          <a:custGeom>
            <a:avLst/>
            <a:gdLst/>
            <a:ahLst/>
            <a:cxnLst/>
            <a:rect l="l" t="t" r="r" b="b"/>
            <a:pathLst>
              <a:path w="96072" h="229225" extrusionOk="0">
                <a:moveTo>
                  <a:pt x="15096" y="6418"/>
                </a:moveTo>
                <a:cubicBezTo>
                  <a:pt x="27550" y="2212"/>
                  <a:pt x="61577" y="-3270"/>
                  <a:pt x="75072" y="2486"/>
                </a:cubicBezTo>
                <a:cubicBezTo>
                  <a:pt x="88567" y="8243"/>
                  <a:pt x="96287" y="22276"/>
                  <a:pt x="96068" y="40957"/>
                </a:cubicBezTo>
                <a:cubicBezTo>
                  <a:pt x="95850" y="59638"/>
                  <a:pt x="78513" y="94089"/>
                  <a:pt x="73761" y="114573"/>
                </a:cubicBezTo>
                <a:cubicBezTo>
                  <a:pt x="69009" y="135057"/>
                  <a:pt x="66244" y="148183"/>
                  <a:pt x="67555" y="163860"/>
                </a:cubicBezTo>
                <a:cubicBezTo>
                  <a:pt x="68866" y="179537"/>
                  <a:pt x="84143" y="198059"/>
                  <a:pt x="81627" y="208635"/>
                </a:cubicBezTo>
                <a:cubicBezTo>
                  <a:pt x="79111" y="219211"/>
                  <a:pt x="64585" y="227754"/>
                  <a:pt x="52458" y="227317"/>
                </a:cubicBezTo>
                <a:cubicBezTo>
                  <a:pt x="40332" y="226880"/>
                  <a:pt x="17553" y="239279"/>
                  <a:pt x="8868" y="206013"/>
                </a:cubicBezTo>
                <a:cubicBezTo>
                  <a:pt x="183" y="172747"/>
                  <a:pt x="-691" y="60988"/>
                  <a:pt x="347" y="27722"/>
                </a:cubicBezTo>
                <a:cubicBezTo>
                  <a:pt x="1385" y="-5544"/>
                  <a:pt x="2642" y="10624"/>
                  <a:pt x="15096" y="6418"/>
                </a:cubicBezTo>
                <a:close/>
              </a:path>
            </a:pathLst>
          </a:custGeom>
          <a:solidFill>
            <a:srgbClr val="CD3333"/>
          </a:solidFill>
          <a:ln>
            <a:noFill/>
          </a:ln>
        </p:spPr>
        <p:txBody>
          <a:bodyPr/>
          <a:lstStyle/>
          <a:p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89" name="Google Shape;189;p27"/>
          <p:cNvSpPr txBox="1">
            <a:spLocks noGrp="1"/>
          </p:cNvSpPr>
          <p:nvPr>
            <p:ph type="ctrTitle"/>
          </p:nvPr>
        </p:nvSpPr>
        <p:spPr>
          <a:xfrm>
            <a:off x="90466" y="-23714"/>
            <a:ext cx="5413187" cy="9726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2"/>
                </a:solidFill>
              </a:rPr>
              <a:t>Latar</a:t>
            </a:r>
            <a:r>
              <a:rPr lang="en-US" sz="4000" dirty="0">
                <a:solidFill>
                  <a:schemeClr val="dk2"/>
                </a:solidFill>
              </a:rPr>
              <a:t> </a:t>
            </a:r>
            <a:r>
              <a:rPr lang="en-US" sz="4000" dirty="0" err="1">
                <a:solidFill>
                  <a:schemeClr val="dk2"/>
                </a:solidFill>
              </a:rPr>
              <a:t>belakang</a:t>
            </a:r>
            <a:r>
              <a:rPr lang="en-US" sz="4000" dirty="0">
                <a:solidFill>
                  <a:schemeClr val="dk2"/>
                </a:solidFill>
              </a:rPr>
              <a:t> </a:t>
            </a:r>
            <a:r>
              <a:rPr lang="en-US" sz="4000" dirty="0" err="1">
                <a:solidFill>
                  <a:schemeClr val="dk2"/>
                </a:solidFill>
              </a:rPr>
              <a:t>kunjungan</a:t>
            </a:r>
            <a:endParaRPr lang="pl-PL" sz="4000"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1B0FA-6972-8FEC-7604-8565DAF34374}"/>
              </a:ext>
            </a:extLst>
          </p:cNvPr>
          <p:cNvSpPr txBox="1"/>
          <p:nvPr/>
        </p:nvSpPr>
        <p:spPr>
          <a:xfrm>
            <a:off x="-369100" y="683294"/>
            <a:ext cx="5551570" cy="4026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keberadaan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pelaku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UMKM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yang salah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satunya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menarik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perhatian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dibidang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kuliner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melepas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santai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sambil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menikmati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minuman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kopi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dikota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Bandung.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khas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perjuangannya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mengunjungi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mempelajari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strategi-strategi pada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pelaku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UMKM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812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DA767-4A38-9B79-5436-94C150A2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CBC-4045-490F-AEA4-953F15F00797}" type="slidenum">
              <a:rPr lang="en-US" smtClean="0"/>
              <a:t>5</a:t>
            </a:fld>
            <a:endParaRPr lang="en-US"/>
          </a:p>
        </p:txBody>
      </p:sp>
      <p:sp>
        <p:nvSpPr>
          <p:cNvPr id="5" name="Google Shape;189;p27">
            <a:extLst>
              <a:ext uri="{FF2B5EF4-FFF2-40B4-BE49-F238E27FC236}">
                <a16:creationId xmlns:a16="http://schemas.microsoft.com/office/drawing/2014/main" id="{9199CD51-097B-C370-BDE0-270DB500AF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0466" y="-23714"/>
            <a:ext cx="5413187" cy="9726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2"/>
                </a:solidFill>
              </a:rPr>
              <a:t>ALASAN MEMILIH UMKM</a:t>
            </a:r>
            <a:endParaRPr lang="pl-PL" sz="4000" dirty="0">
              <a:solidFill>
                <a:schemeClr val="dk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A39DA-EBAB-1BE5-6B4C-532621A50008}"/>
              </a:ext>
            </a:extLst>
          </p:cNvPr>
          <p:cNvSpPr txBox="1"/>
          <p:nvPr/>
        </p:nvSpPr>
        <p:spPr>
          <a:xfrm>
            <a:off x="-369101" y="948905"/>
            <a:ext cx="7673667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Alasan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memilih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UMKM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UMKM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enak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nongkrong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mengopi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sambil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menikmati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udara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sejuk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pemandangan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kota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bandung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selalu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ramai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pembeli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Google Shape;189;p27">
            <a:extLst>
              <a:ext uri="{FF2B5EF4-FFF2-40B4-BE49-F238E27FC236}">
                <a16:creationId xmlns:a16="http://schemas.microsoft.com/office/drawing/2014/main" id="{AC0D2165-74A8-5ED7-5765-BE2608FF7506}"/>
              </a:ext>
            </a:extLst>
          </p:cNvPr>
          <p:cNvSpPr txBox="1">
            <a:spLocks/>
          </p:cNvSpPr>
          <p:nvPr/>
        </p:nvSpPr>
        <p:spPr>
          <a:xfrm>
            <a:off x="0" y="2213547"/>
            <a:ext cx="5413187" cy="97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4500" b="0" i="0" u="none" strike="noStrike" cap="none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oulen"/>
              <a:buNone/>
              <a:defRPr sz="3500" b="0" i="0" u="none" strike="noStrike" cap="none">
                <a:solidFill>
                  <a:schemeClr val="dk1"/>
                </a:solidFill>
                <a:latin typeface="Koulen"/>
                <a:ea typeface="Koulen"/>
                <a:cs typeface="Koulen"/>
                <a:sym typeface="Koulen"/>
              </a:defRPr>
            </a:lvl9pPr>
          </a:lstStyle>
          <a:p>
            <a:pPr algn="l"/>
            <a:r>
              <a:rPr lang="en-US" sz="4000" dirty="0">
                <a:solidFill>
                  <a:schemeClr val="dk2"/>
                </a:solidFill>
              </a:rPr>
              <a:t>TUJUAN KUNJUNGAN</a:t>
            </a:r>
            <a:endParaRPr lang="pl-PL" sz="4000" dirty="0">
              <a:solidFill>
                <a:schemeClr val="dk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EE9A-7090-CC46-45D7-0E7758881DCD}"/>
              </a:ext>
            </a:extLst>
          </p:cNvPr>
          <p:cNvSpPr txBox="1"/>
          <p:nvPr/>
        </p:nvSpPr>
        <p:spPr>
          <a:xfrm>
            <a:off x="167461" y="3186166"/>
            <a:ext cx="66799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Agar kami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mempelajari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memulai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meilihat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peluang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strategi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memasarkan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menganalisa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dihadapi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pelaku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menjadu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motivasi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kami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mencoba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memulai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dikemudian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5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33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8643" r="8643"/>
          <a:stretch/>
        </p:blipFill>
        <p:spPr>
          <a:xfrm>
            <a:off x="4198868" y="0"/>
            <a:ext cx="4970144" cy="5143500"/>
          </a:xfrm>
          <a:prstGeom prst="rect">
            <a:avLst/>
          </a:prstGeom>
        </p:spPr>
      </p:pic>
      <p:sp>
        <p:nvSpPr>
          <p:cNvPr id="187" name="Google Shape;187;p27"/>
          <p:cNvSpPr/>
          <p:nvPr/>
        </p:nvSpPr>
        <p:spPr>
          <a:xfrm>
            <a:off x="4945133" y="-183605"/>
            <a:ext cx="2393100" cy="5734625"/>
          </a:xfrm>
          <a:custGeom>
            <a:avLst/>
            <a:gdLst/>
            <a:ahLst/>
            <a:cxnLst/>
            <a:rect l="l" t="t" r="r" b="b"/>
            <a:pathLst>
              <a:path w="95724" h="229385" extrusionOk="0">
                <a:moveTo>
                  <a:pt x="15096" y="6578"/>
                </a:moveTo>
                <a:cubicBezTo>
                  <a:pt x="27550" y="2372"/>
                  <a:pt x="61635" y="-3471"/>
                  <a:pt x="75072" y="2646"/>
                </a:cubicBezTo>
                <a:cubicBezTo>
                  <a:pt x="88509" y="8763"/>
                  <a:pt x="95939" y="24599"/>
                  <a:pt x="95720" y="43280"/>
                </a:cubicBezTo>
                <a:cubicBezTo>
                  <a:pt x="95502" y="61961"/>
                  <a:pt x="78513" y="94741"/>
                  <a:pt x="73761" y="114733"/>
                </a:cubicBezTo>
                <a:cubicBezTo>
                  <a:pt x="69009" y="134725"/>
                  <a:pt x="65896" y="147557"/>
                  <a:pt x="67207" y="163234"/>
                </a:cubicBezTo>
                <a:cubicBezTo>
                  <a:pt x="68518" y="178911"/>
                  <a:pt x="84085" y="198088"/>
                  <a:pt x="81627" y="208795"/>
                </a:cubicBezTo>
                <a:cubicBezTo>
                  <a:pt x="79169" y="219502"/>
                  <a:pt x="64585" y="227914"/>
                  <a:pt x="52458" y="227477"/>
                </a:cubicBezTo>
                <a:cubicBezTo>
                  <a:pt x="40332" y="227040"/>
                  <a:pt x="17553" y="239439"/>
                  <a:pt x="8868" y="206173"/>
                </a:cubicBezTo>
                <a:cubicBezTo>
                  <a:pt x="183" y="172907"/>
                  <a:pt x="-691" y="61148"/>
                  <a:pt x="347" y="27882"/>
                </a:cubicBezTo>
                <a:cubicBezTo>
                  <a:pt x="1385" y="-5384"/>
                  <a:pt x="2642" y="10784"/>
                  <a:pt x="15096" y="65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88" name="Google Shape;188;p27"/>
          <p:cNvSpPr/>
          <p:nvPr/>
        </p:nvSpPr>
        <p:spPr>
          <a:xfrm>
            <a:off x="4067468" y="-179605"/>
            <a:ext cx="3270765" cy="5730625"/>
          </a:xfrm>
          <a:custGeom>
            <a:avLst/>
            <a:gdLst/>
            <a:ahLst/>
            <a:cxnLst/>
            <a:rect l="l" t="t" r="r" b="b"/>
            <a:pathLst>
              <a:path w="96072" h="229225" extrusionOk="0">
                <a:moveTo>
                  <a:pt x="15096" y="6418"/>
                </a:moveTo>
                <a:cubicBezTo>
                  <a:pt x="27550" y="2212"/>
                  <a:pt x="61577" y="-3270"/>
                  <a:pt x="75072" y="2486"/>
                </a:cubicBezTo>
                <a:cubicBezTo>
                  <a:pt x="88567" y="8243"/>
                  <a:pt x="96287" y="22276"/>
                  <a:pt x="96068" y="40957"/>
                </a:cubicBezTo>
                <a:cubicBezTo>
                  <a:pt x="95850" y="59638"/>
                  <a:pt x="78513" y="94089"/>
                  <a:pt x="73761" y="114573"/>
                </a:cubicBezTo>
                <a:cubicBezTo>
                  <a:pt x="69009" y="135057"/>
                  <a:pt x="66244" y="148183"/>
                  <a:pt x="67555" y="163860"/>
                </a:cubicBezTo>
                <a:cubicBezTo>
                  <a:pt x="68866" y="179537"/>
                  <a:pt x="84143" y="198059"/>
                  <a:pt x="81627" y="208635"/>
                </a:cubicBezTo>
                <a:cubicBezTo>
                  <a:pt x="79111" y="219211"/>
                  <a:pt x="64585" y="227754"/>
                  <a:pt x="52458" y="227317"/>
                </a:cubicBezTo>
                <a:cubicBezTo>
                  <a:pt x="40332" y="226880"/>
                  <a:pt x="17553" y="239279"/>
                  <a:pt x="8868" y="206013"/>
                </a:cubicBezTo>
                <a:cubicBezTo>
                  <a:pt x="183" y="172747"/>
                  <a:pt x="-691" y="60988"/>
                  <a:pt x="347" y="27722"/>
                </a:cubicBezTo>
                <a:cubicBezTo>
                  <a:pt x="1385" y="-5544"/>
                  <a:pt x="2642" y="10624"/>
                  <a:pt x="15096" y="6418"/>
                </a:cubicBezTo>
                <a:close/>
              </a:path>
            </a:pathLst>
          </a:custGeom>
          <a:solidFill>
            <a:srgbClr val="CD3333"/>
          </a:solidFill>
          <a:ln>
            <a:noFill/>
          </a:ln>
        </p:spPr>
        <p:txBody>
          <a:bodyPr/>
          <a:lstStyle/>
          <a:p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89" name="Google Shape;189;p27"/>
          <p:cNvSpPr txBox="1">
            <a:spLocks noGrp="1"/>
          </p:cNvSpPr>
          <p:nvPr>
            <p:ph type="ctrTitle"/>
          </p:nvPr>
        </p:nvSpPr>
        <p:spPr>
          <a:xfrm>
            <a:off x="318073" y="-23713"/>
            <a:ext cx="3032296" cy="863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chemeClr val="dk2"/>
                </a:solidFill>
              </a:rPr>
              <a:t>P</a:t>
            </a:r>
            <a:r>
              <a:rPr lang="en-US" dirty="0" err="1">
                <a:solidFill>
                  <a:schemeClr val="dk2"/>
                </a:solidFill>
              </a:rPr>
              <a:t>rofil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usaha</a:t>
            </a:r>
            <a:endParaRPr lang="pl-PL"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1B0FA-6972-8FEC-7604-8565DAF34374}"/>
              </a:ext>
            </a:extLst>
          </p:cNvPr>
          <p:cNvSpPr txBox="1"/>
          <p:nvPr/>
        </p:nvSpPr>
        <p:spPr>
          <a:xfrm>
            <a:off x="-399026" y="586978"/>
            <a:ext cx="7012477" cy="429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mendirikan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warungnya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Bernama ‘’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Warung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Pintu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Rezeki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’’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pemilik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pekerja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disalah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Perusahaan.  Pada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awalnya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beliau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penjual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kopi dan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suaminya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membuka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bengkel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peluang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membuka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beliau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memutuskan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berjualan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lesehan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didaerah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dago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modal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kisaran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Rp.5.000.000. Karena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atas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rekomendasi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Perusahaan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sebelumnya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beliau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berdagang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Direkomendasikan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pindah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sekarang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Pembangunan.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Akhirnya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beliau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memutuskan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menerima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relokasi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rekomendasi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Perusahaan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berdagang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membangun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bangunan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dagang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tesebut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modal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tambahan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kisaran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Rp. 12.000.000.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berdiri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sejak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Dan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merubah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perekonomian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bahkan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masa Covid-19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sekalipun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Beliau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berharap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bahwasannya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kedepannya</a:t>
            </a:r>
            <a:r>
              <a:rPr lang="en-US" sz="16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pemerintah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memperhatikan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pelaku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UMKM agar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perekonomian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semakin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stabil</a:t>
            </a:r>
            <a:r>
              <a:rPr lang="en-US" sz="16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53129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33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2934" r="22934"/>
          <a:stretch/>
        </p:blipFill>
        <p:spPr>
          <a:xfrm>
            <a:off x="6446160" y="-23714"/>
            <a:ext cx="4759534" cy="5167213"/>
          </a:xfrm>
          <a:prstGeom prst="rect">
            <a:avLst/>
          </a:prstGeom>
        </p:spPr>
      </p:pic>
      <p:sp>
        <p:nvSpPr>
          <p:cNvPr id="187" name="Google Shape;187;p27"/>
          <p:cNvSpPr/>
          <p:nvPr/>
        </p:nvSpPr>
        <p:spPr>
          <a:xfrm>
            <a:off x="4945133" y="-183605"/>
            <a:ext cx="2393100" cy="5734625"/>
          </a:xfrm>
          <a:custGeom>
            <a:avLst/>
            <a:gdLst/>
            <a:ahLst/>
            <a:cxnLst/>
            <a:rect l="l" t="t" r="r" b="b"/>
            <a:pathLst>
              <a:path w="95724" h="229385" extrusionOk="0">
                <a:moveTo>
                  <a:pt x="15096" y="6578"/>
                </a:moveTo>
                <a:cubicBezTo>
                  <a:pt x="27550" y="2372"/>
                  <a:pt x="61635" y="-3471"/>
                  <a:pt x="75072" y="2646"/>
                </a:cubicBezTo>
                <a:cubicBezTo>
                  <a:pt x="88509" y="8763"/>
                  <a:pt x="95939" y="24599"/>
                  <a:pt x="95720" y="43280"/>
                </a:cubicBezTo>
                <a:cubicBezTo>
                  <a:pt x="95502" y="61961"/>
                  <a:pt x="78513" y="94741"/>
                  <a:pt x="73761" y="114733"/>
                </a:cubicBezTo>
                <a:cubicBezTo>
                  <a:pt x="69009" y="134725"/>
                  <a:pt x="65896" y="147557"/>
                  <a:pt x="67207" y="163234"/>
                </a:cubicBezTo>
                <a:cubicBezTo>
                  <a:pt x="68518" y="178911"/>
                  <a:pt x="84085" y="198088"/>
                  <a:pt x="81627" y="208795"/>
                </a:cubicBezTo>
                <a:cubicBezTo>
                  <a:pt x="79169" y="219502"/>
                  <a:pt x="64585" y="227914"/>
                  <a:pt x="52458" y="227477"/>
                </a:cubicBezTo>
                <a:cubicBezTo>
                  <a:pt x="40332" y="227040"/>
                  <a:pt x="17553" y="239439"/>
                  <a:pt x="8868" y="206173"/>
                </a:cubicBezTo>
                <a:cubicBezTo>
                  <a:pt x="183" y="172907"/>
                  <a:pt x="-691" y="61148"/>
                  <a:pt x="347" y="27882"/>
                </a:cubicBezTo>
                <a:cubicBezTo>
                  <a:pt x="1385" y="-5384"/>
                  <a:pt x="2642" y="10784"/>
                  <a:pt x="15096" y="65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88" name="Google Shape;188;p27"/>
          <p:cNvSpPr/>
          <p:nvPr/>
        </p:nvSpPr>
        <p:spPr>
          <a:xfrm>
            <a:off x="4067468" y="-179605"/>
            <a:ext cx="3270765" cy="5730625"/>
          </a:xfrm>
          <a:custGeom>
            <a:avLst/>
            <a:gdLst/>
            <a:ahLst/>
            <a:cxnLst/>
            <a:rect l="l" t="t" r="r" b="b"/>
            <a:pathLst>
              <a:path w="96072" h="229225" extrusionOk="0">
                <a:moveTo>
                  <a:pt x="15096" y="6418"/>
                </a:moveTo>
                <a:cubicBezTo>
                  <a:pt x="27550" y="2212"/>
                  <a:pt x="61577" y="-3270"/>
                  <a:pt x="75072" y="2486"/>
                </a:cubicBezTo>
                <a:cubicBezTo>
                  <a:pt x="88567" y="8243"/>
                  <a:pt x="96287" y="22276"/>
                  <a:pt x="96068" y="40957"/>
                </a:cubicBezTo>
                <a:cubicBezTo>
                  <a:pt x="95850" y="59638"/>
                  <a:pt x="78513" y="94089"/>
                  <a:pt x="73761" y="114573"/>
                </a:cubicBezTo>
                <a:cubicBezTo>
                  <a:pt x="69009" y="135057"/>
                  <a:pt x="66244" y="148183"/>
                  <a:pt x="67555" y="163860"/>
                </a:cubicBezTo>
                <a:cubicBezTo>
                  <a:pt x="68866" y="179537"/>
                  <a:pt x="84143" y="198059"/>
                  <a:pt x="81627" y="208635"/>
                </a:cubicBezTo>
                <a:cubicBezTo>
                  <a:pt x="79111" y="219211"/>
                  <a:pt x="64585" y="227754"/>
                  <a:pt x="52458" y="227317"/>
                </a:cubicBezTo>
                <a:cubicBezTo>
                  <a:pt x="40332" y="226880"/>
                  <a:pt x="17553" y="239279"/>
                  <a:pt x="8868" y="206013"/>
                </a:cubicBezTo>
                <a:cubicBezTo>
                  <a:pt x="183" y="172747"/>
                  <a:pt x="-691" y="60988"/>
                  <a:pt x="347" y="27722"/>
                </a:cubicBezTo>
                <a:cubicBezTo>
                  <a:pt x="1385" y="-5544"/>
                  <a:pt x="2642" y="10624"/>
                  <a:pt x="15096" y="6418"/>
                </a:cubicBezTo>
                <a:close/>
              </a:path>
            </a:pathLst>
          </a:custGeom>
          <a:solidFill>
            <a:srgbClr val="CD3333"/>
          </a:solidFill>
          <a:ln>
            <a:noFill/>
          </a:ln>
        </p:spPr>
        <p:txBody>
          <a:bodyPr/>
          <a:lstStyle/>
          <a:p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89" name="Google Shape;189;p27"/>
          <p:cNvSpPr txBox="1">
            <a:spLocks noGrp="1"/>
          </p:cNvSpPr>
          <p:nvPr>
            <p:ph type="ctrTitle"/>
          </p:nvPr>
        </p:nvSpPr>
        <p:spPr>
          <a:xfrm>
            <a:off x="318073" y="-23713"/>
            <a:ext cx="3032296" cy="863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MODAL</a:t>
            </a:r>
            <a:endParaRPr lang="pl-PL"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1B0FA-6972-8FEC-7604-8565DAF34374}"/>
              </a:ext>
            </a:extLst>
          </p:cNvPr>
          <p:cNvSpPr txBox="1"/>
          <p:nvPr/>
        </p:nvSpPr>
        <p:spPr>
          <a:xfrm>
            <a:off x="-399026" y="586978"/>
            <a:ext cx="7012477" cy="3905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Modal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pemilik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Rp.5.000.000. Modal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modal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membeli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peralatan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makanan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kopi dan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lainya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pada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pemilik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jualan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dipinggir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jalan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daerah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dago.</a:t>
            </a:r>
          </a:p>
          <a:p>
            <a:pPr marL="457200">
              <a:lnSpc>
                <a:spcPct val="107000"/>
              </a:lnSpc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pemilik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usaha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saran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pindah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direlokasikan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sekarang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Dan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mengeluarakan</a:t>
            </a:r>
            <a:endParaRPr lang="en-US" sz="2000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modal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Pembangunan dan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biaya</a:t>
            </a:r>
            <a:endParaRPr lang="en-US" sz="2000" b="1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lainnya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senilai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0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p. 12.000.000.</a:t>
            </a:r>
          </a:p>
        </p:txBody>
      </p:sp>
    </p:spTree>
    <p:extLst>
      <p:ext uri="{BB962C8B-B14F-4D97-AF65-F5344CB8AC3E}">
        <p14:creationId xmlns:p14="http://schemas.microsoft.com/office/powerpoint/2010/main" val="266457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33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rrow: Chevron 176">
            <a:extLst>
              <a:ext uri="{FF2B5EF4-FFF2-40B4-BE49-F238E27FC236}">
                <a16:creationId xmlns:a16="http://schemas.microsoft.com/office/drawing/2014/main" id="{9F066E1E-95C0-E677-78FB-FDA6D323AB49}"/>
              </a:ext>
            </a:extLst>
          </p:cNvPr>
          <p:cNvSpPr/>
          <p:nvPr/>
        </p:nvSpPr>
        <p:spPr>
          <a:xfrm rot="5400000">
            <a:off x="1548404" y="1022166"/>
            <a:ext cx="493486" cy="680220"/>
          </a:xfrm>
          <a:prstGeom prst="chevron">
            <a:avLst/>
          </a:prstGeom>
          <a:solidFill>
            <a:srgbClr val="CD333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8" name="Arrow: Chevron 177">
            <a:extLst>
              <a:ext uri="{FF2B5EF4-FFF2-40B4-BE49-F238E27FC236}">
                <a16:creationId xmlns:a16="http://schemas.microsoft.com/office/drawing/2014/main" id="{35C6964E-7BAC-38F2-CF0C-CF158B1A31EA}"/>
              </a:ext>
            </a:extLst>
          </p:cNvPr>
          <p:cNvSpPr/>
          <p:nvPr/>
        </p:nvSpPr>
        <p:spPr>
          <a:xfrm rot="5400000">
            <a:off x="1548404" y="35194"/>
            <a:ext cx="493486" cy="680220"/>
          </a:xfrm>
          <a:prstGeom prst="chevron">
            <a:avLst/>
          </a:prstGeom>
          <a:solidFill>
            <a:srgbClr val="CD333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9" name="Arrow: Chevron 178">
            <a:extLst>
              <a:ext uri="{FF2B5EF4-FFF2-40B4-BE49-F238E27FC236}">
                <a16:creationId xmlns:a16="http://schemas.microsoft.com/office/drawing/2014/main" id="{9A4E99FE-1D53-FACB-CC32-2EEBB6126E09}"/>
              </a:ext>
            </a:extLst>
          </p:cNvPr>
          <p:cNvSpPr/>
          <p:nvPr/>
        </p:nvSpPr>
        <p:spPr>
          <a:xfrm rot="5400000">
            <a:off x="1548404" y="528680"/>
            <a:ext cx="493486" cy="680220"/>
          </a:xfrm>
          <a:prstGeom prst="chevron">
            <a:avLst/>
          </a:prstGeom>
          <a:solidFill>
            <a:srgbClr val="CD333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0" name="Arrow: Chevron 179">
            <a:extLst>
              <a:ext uri="{FF2B5EF4-FFF2-40B4-BE49-F238E27FC236}">
                <a16:creationId xmlns:a16="http://schemas.microsoft.com/office/drawing/2014/main" id="{33BEDA71-AA5D-39F4-6598-B00178E68677}"/>
              </a:ext>
            </a:extLst>
          </p:cNvPr>
          <p:cNvSpPr/>
          <p:nvPr/>
        </p:nvSpPr>
        <p:spPr>
          <a:xfrm rot="5400000">
            <a:off x="1548404" y="1515652"/>
            <a:ext cx="493486" cy="680220"/>
          </a:xfrm>
          <a:prstGeom prst="chevron">
            <a:avLst/>
          </a:prstGeom>
          <a:solidFill>
            <a:srgbClr val="CD333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1" name="Arrow: Chevron 180">
            <a:extLst>
              <a:ext uri="{FF2B5EF4-FFF2-40B4-BE49-F238E27FC236}">
                <a16:creationId xmlns:a16="http://schemas.microsoft.com/office/drawing/2014/main" id="{46D536FC-2D6D-2C54-1FE4-95DA8D074B5D}"/>
              </a:ext>
            </a:extLst>
          </p:cNvPr>
          <p:cNvSpPr/>
          <p:nvPr/>
        </p:nvSpPr>
        <p:spPr>
          <a:xfrm rot="5400000">
            <a:off x="1548404" y="2009138"/>
            <a:ext cx="493486" cy="680220"/>
          </a:xfrm>
          <a:prstGeom prst="chevron">
            <a:avLst/>
          </a:prstGeom>
          <a:solidFill>
            <a:srgbClr val="CD3333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7625D3-D9A3-15AE-755D-CE2E53123D66}"/>
              </a:ext>
            </a:extLst>
          </p:cNvPr>
          <p:cNvGrpSpPr/>
          <p:nvPr/>
        </p:nvGrpSpPr>
        <p:grpSpPr>
          <a:xfrm>
            <a:off x="-6896171" y="-23714"/>
            <a:ext cx="10263940" cy="5096335"/>
            <a:chOff x="704779" y="23582"/>
            <a:chExt cx="10263940" cy="50963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0BEF2E-06B5-4E6A-E4BD-1CE214C43D32}"/>
                </a:ext>
              </a:extLst>
            </p:cNvPr>
            <p:cNvGrpSpPr/>
            <p:nvPr/>
          </p:nvGrpSpPr>
          <p:grpSpPr>
            <a:xfrm>
              <a:off x="704779" y="23582"/>
              <a:ext cx="10263940" cy="5090583"/>
              <a:chOff x="704779" y="23582"/>
              <a:chExt cx="10263940" cy="509058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5C6D2BE-59F5-C944-34AA-1EDAB673435B}"/>
                  </a:ext>
                </a:extLst>
              </p:cNvPr>
              <p:cNvGrpSpPr/>
              <p:nvPr/>
            </p:nvGrpSpPr>
            <p:grpSpPr>
              <a:xfrm>
                <a:off x="3240606" y="23582"/>
                <a:ext cx="680220" cy="2467430"/>
                <a:chOff x="138862" y="0"/>
                <a:chExt cx="680220" cy="2467430"/>
              </a:xfrm>
            </p:grpSpPr>
            <p:sp>
              <p:nvSpPr>
                <p:cNvPr id="171" name="Arrow: Chevron 170">
                  <a:extLst>
                    <a:ext uri="{FF2B5EF4-FFF2-40B4-BE49-F238E27FC236}">
                      <a16:creationId xmlns:a16="http://schemas.microsoft.com/office/drawing/2014/main" id="{BA1DB6DC-4173-E3A0-35C2-C39E9A38930E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CB4A9855-2249-5995-699F-AA0C1F6B4BB3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173" name="Arrow: Chevron 172">
                    <a:extLst>
                      <a:ext uri="{FF2B5EF4-FFF2-40B4-BE49-F238E27FC236}">
                        <a16:creationId xmlns:a16="http://schemas.microsoft.com/office/drawing/2014/main" id="{E438E6A1-2D54-5B52-4C35-BA721CCA2C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74" name="Arrow: Chevron 173">
                    <a:extLst>
                      <a:ext uri="{FF2B5EF4-FFF2-40B4-BE49-F238E27FC236}">
                        <a16:creationId xmlns:a16="http://schemas.microsoft.com/office/drawing/2014/main" id="{4F881B0C-0BBA-6811-20CA-9D2465D6666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75" name="Arrow: Chevron 174">
                    <a:extLst>
                      <a:ext uri="{FF2B5EF4-FFF2-40B4-BE49-F238E27FC236}">
                        <a16:creationId xmlns:a16="http://schemas.microsoft.com/office/drawing/2014/main" id="{CC6328EE-6721-EB84-B226-208D586D2D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76" name="Arrow: Chevron 175">
                    <a:extLst>
                      <a:ext uri="{FF2B5EF4-FFF2-40B4-BE49-F238E27FC236}">
                        <a16:creationId xmlns:a16="http://schemas.microsoft.com/office/drawing/2014/main" id="{46EC1841-5B3B-A264-8F94-E1057041A6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3FE2409-868A-6905-D6BA-5498CE0D76A0}"/>
                  </a:ext>
                </a:extLst>
              </p:cNvPr>
              <p:cNvGrpSpPr/>
              <p:nvPr/>
            </p:nvGrpSpPr>
            <p:grpSpPr>
              <a:xfrm>
                <a:off x="704779" y="23583"/>
                <a:ext cx="10263940" cy="5090582"/>
                <a:chOff x="138862" y="0"/>
                <a:chExt cx="10263940" cy="5090582"/>
              </a:xfrm>
            </p:grpSpPr>
            <p:sp>
              <p:nvSpPr>
                <p:cNvPr id="165" name="Arrow: Chevron 164">
                  <a:extLst>
                    <a:ext uri="{FF2B5EF4-FFF2-40B4-BE49-F238E27FC236}">
                      <a16:creationId xmlns:a16="http://schemas.microsoft.com/office/drawing/2014/main" id="{EDC6DD1C-FFBE-FDBE-D68B-FD9145E207FE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9C41DEBF-2CF8-4446-B61C-39745F067742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10263940" cy="5090582"/>
                  <a:chOff x="138862" y="0"/>
                  <a:chExt cx="10263940" cy="5090582"/>
                </a:xfrm>
              </p:grpSpPr>
              <p:sp>
                <p:nvSpPr>
                  <p:cNvPr id="167" name="Arrow: Chevron 166">
                    <a:extLst>
                      <a:ext uri="{FF2B5EF4-FFF2-40B4-BE49-F238E27FC236}">
                        <a16:creationId xmlns:a16="http://schemas.microsoft.com/office/drawing/2014/main" id="{273A86C1-39E5-D559-7348-0C88BC0B5C1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8" name="Arrow: Chevron 167">
                    <a:extLst>
                      <a:ext uri="{FF2B5EF4-FFF2-40B4-BE49-F238E27FC236}">
                        <a16:creationId xmlns:a16="http://schemas.microsoft.com/office/drawing/2014/main" id="{578B90AD-E6B2-9E10-7CE3-471075B77A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9" name="Arrow: Chevron 168">
                    <a:extLst>
                      <a:ext uri="{FF2B5EF4-FFF2-40B4-BE49-F238E27FC236}">
                        <a16:creationId xmlns:a16="http://schemas.microsoft.com/office/drawing/2014/main" id="{01DD5F71-C345-6B9D-FD56-5051112877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70" name="Arrow: Chevron 169">
                    <a:extLst>
                      <a:ext uri="{FF2B5EF4-FFF2-40B4-BE49-F238E27FC236}">
                        <a16:creationId xmlns:a16="http://schemas.microsoft.com/office/drawing/2014/main" id="{D7268C00-ABF5-ADB6-22B6-8214F60CD50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83" name="Arrow: Chevron 182">
                    <a:extLst>
                      <a:ext uri="{FF2B5EF4-FFF2-40B4-BE49-F238E27FC236}">
                        <a16:creationId xmlns:a16="http://schemas.microsoft.com/office/drawing/2014/main" id="{6FACDBB2-051E-56E6-7C58-C5AE64399FA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815949" y="2529785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84" name="Arrow: Chevron 183">
                    <a:extLst>
                      <a:ext uri="{FF2B5EF4-FFF2-40B4-BE49-F238E27FC236}">
                        <a16:creationId xmlns:a16="http://schemas.microsoft.com/office/drawing/2014/main" id="{20806E30-48F3-6A31-EE06-915A400E24B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815949" y="302327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85" name="Arrow: Chevron 184">
                    <a:extLst>
                      <a:ext uri="{FF2B5EF4-FFF2-40B4-BE49-F238E27FC236}">
                        <a16:creationId xmlns:a16="http://schemas.microsoft.com/office/drawing/2014/main" id="{C5415BDC-0D90-7E3C-B3B7-7FE6D71BF92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815949" y="4010243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90" name="Arrow: Chevron 189">
                    <a:extLst>
                      <a:ext uri="{FF2B5EF4-FFF2-40B4-BE49-F238E27FC236}">
                        <a16:creationId xmlns:a16="http://schemas.microsoft.com/office/drawing/2014/main" id="{4530EDD4-A254-FE0D-F301-2283490F3ED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815949" y="450372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182" name="Arrow: Chevron 181">
                  <a:extLst>
                    <a:ext uri="{FF2B5EF4-FFF2-40B4-BE49-F238E27FC236}">
                      <a16:creationId xmlns:a16="http://schemas.microsoft.com/office/drawing/2014/main" id="{3177BDF1-8C1F-2836-B083-6A4E27DDFF2D}"/>
                    </a:ext>
                  </a:extLst>
                </p:cNvPr>
                <p:cNvSpPr/>
                <p:nvPr/>
              </p:nvSpPr>
              <p:spPr>
                <a:xfrm rot="16200000">
                  <a:off x="9815949" y="3516757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B64D984-3455-0F3C-0A6F-CFEE66ED1FE7}"/>
                  </a:ext>
                </a:extLst>
              </p:cNvPr>
              <p:cNvGrpSpPr/>
              <p:nvPr/>
            </p:nvGrpSpPr>
            <p:grpSpPr>
              <a:xfrm>
                <a:off x="6460123" y="23583"/>
                <a:ext cx="680220" cy="2467430"/>
                <a:chOff x="138862" y="0"/>
                <a:chExt cx="680220" cy="2467430"/>
              </a:xfrm>
            </p:grpSpPr>
            <p:sp>
              <p:nvSpPr>
                <p:cNvPr id="31" name="Arrow: Chevron 30">
                  <a:extLst>
                    <a:ext uri="{FF2B5EF4-FFF2-40B4-BE49-F238E27FC236}">
                      <a16:creationId xmlns:a16="http://schemas.microsoft.com/office/drawing/2014/main" id="{5E26AD59-CA81-DFE0-F290-7E701AF83959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E8F17117-A7BB-20D3-DC74-5A438604B81F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161" name="Arrow: Chevron 160">
                    <a:extLst>
                      <a:ext uri="{FF2B5EF4-FFF2-40B4-BE49-F238E27FC236}">
                        <a16:creationId xmlns:a16="http://schemas.microsoft.com/office/drawing/2014/main" id="{FC90C573-2B1A-0BE6-02E7-60C5AD36BB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2" name="Arrow: Chevron 161">
                    <a:extLst>
                      <a:ext uri="{FF2B5EF4-FFF2-40B4-BE49-F238E27FC236}">
                        <a16:creationId xmlns:a16="http://schemas.microsoft.com/office/drawing/2014/main" id="{185536A6-3C2B-53A4-B9E2-8655B7A059F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3" name="Arrow: Chevron 162">
                    <a:extLst>
                      <a:ext uri="{FF2B5EF4-FFF2-40B4-BE49-F238E27FC236}">
                        <a16:creationId xmlns:a16="http://schemas.microsoft.com/office/drawing/2014/main" id="{0DCB5359-ED1D-671F-1631-B68E740BCD1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4" name="Arrow: Chevron 163">
                    <a:extLst>
                      <a:ext uri="{FF2B5EF4-FFF2-40B4-BE49-F238E27FC236}">
                        <a16:creationId xmlns:a16="http://schemas.microsoft.com/office/drawing/2014/main" id="{8D049BF9-8EDA-0AEE-56E9-BBDB67A89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D49C7D-A4EA-3465-90C7-85DE2B909E55}"/>
                </a:ext>
              </a:extLst>
            </p:cNvPr>
            <p:cNvGrpSpPr/>
            <p:nvPr/>
          </p:nvGrpSpPr>
          <p:grpSpPr>
            <a:xfrm rot="10800000">
              <a:off x="1973803" y="2652486"/>
              <a:ext cx="6435564" cy="2467431"/>
              <a:chOff x="704779" y="23582"/>
              <a:chExt cx="6435564" cy="246743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8C81F50-5308-A6D8-7934-148E9BFC228D}"/>
                  </a:ext>
                </a:extLst>
              </p:cNvPr>
              <p:cNvGrpSpPr/>
              <p:nvPr/>
            </p:nvGrpSpPr>
            <p:grpSpPr>
              <a:xfrm>
                <a:off x="3240606" y="23582"/>
                <a:ext cx="680220" cy="2467430"/>
                <a:chOff x="138862" y="0"/>
                <a:chExt cx="680220" cy="2467430"/>
              </a:xfrm>
            </p:grpSpPr>
            <p:sp>
              <p:nvSpPr>
                <p:cNvPr id="22" name="Arrow: Chevron 21">
                  <a:extLst>
                    <a:ext uri="{FF2B5EF4-FFF2-40B4-BE49-F238E27FC236}">
                      <a16:creationId xmlns:a16="http://schemas.microsoft.com/office/drawing/2014/main" id="{5F2D8C2D-30A5-B86F-5DDC-9A5490BC9B42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EA3A04CE-F99B-10EF-CD86-438A16FB0AA3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24" name="Arrow: Chevron 23">
                    <a:extLst>
                      <a:ext uri="{FF2B5EF4-FFF2-40B4-BE49-F238E27FC236}">
                        <a16:creationId xmlns:a16="http://schemas.microsoft.com/office/drawing/2014/main" id="{DF76F1EF-1E0B-DBF3-B3AD-8D2ACC2F12B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" name="Arrow: Chevron 24">
                    <a:extLst>
                      <a:ext uri="{FF2B5EF4-FFF2-40B4-BE49-F238E27FC236}">
                        <a16:creationId xmlns:a16="http://schemas.microsoft.com/office/drawing/2014/main" id="{E338307A-8533-47EA-848B-5657CD2AB7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6" name="Arrow: Chevron 25">
                    <a:extLst>
                      <a:ext uri="{FF2B5EF4-FFF2-40B4-BE49-F238E27FC236}">
                        <a16:creationId xmlns:a16="http://schemas.microsoft.com/office/drawing/2014/main" id="{0FE74C9F-2C4E-F4AA-5379-3F321E3FD3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7" name="Arrow: Chevron 26">
                    <a:extLst>
                      <a:ext uri="{FF2B5EF4-FFF2-40B4-BE49-F238E27FC236}">
                        <a16:creationId xmlns:a16="http://schemas.microsoft.com/office/drawing/2014/main" id="{DE36ABD4-D79E-F49B-3A6A-8AAD7EBF97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641FE80-84B3-1456-C88C-576C899F623F}"/>
                  </a:ext>
                </a:extLst>
              </p:cNvPr>
              <p:cNvGrpSpPr/>
              <p:nvPr/>
            </p:nvGrpSpPr>
            <p:grpSpPr>
              <a:xfrm>
                <a:off x="704779" y="23583"/>
                <a:ext cx="680220" cy="2467430"/>
                <a:chOff x="138862" y="0"/>
                <a:chExt cx="680220" cy="2467430"/>
              </a:xfrm>
            </p:grpSpPr>
            <p:sp>
              <p:nvSpPr>
                <p:cNvPr id="16" name="Arrow: Chevron 15">
                  <a:extLst>
                    <a:ext uri="{FF2B5EF4-FFF2-40B4-BE49-F238E27FC236}">
                      <a16:creationId xmlns:a16="http://schemas.microsoft.com/office/drawing/2014/main" id="{859C7402-A623-B0A6-611A-DC6EB23E1093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D150627E-3E51-26BD-14B1-B347E9786060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18" name="Arrow: Chevron 17">
                    <a:extLst>
                      <a:ext uri="{FF2B5EF4-FFF2-40B4-BE49-F238E27FC236}">
                        <a16:creationId xmlns:a16="http://schemas.microsoft.com/office/drawing/2014/main" id="{815B82D0-4DC4-B459-87B8-6FB8910430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9" name="Arrow: Chevron 18">
                    <a:extLst>
                      <a:ext uri="{FF2B5EF4-FFF2-40B4-BE49-F238E27FC236}">
                        <a16:creationId xmlns:a16="http://schemas.microsoft.com/office/drawing/2014/main" id="{6096A8C9-6996-764C-04B9-362E31E6B1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0" name="Arrow: Chevron 19">
                    <a:extLst>
                      <a:ext uri="{FF2B5EF4-FFF2-40B4-BE49-F238E27FC236}">
                        <a16:creationId xmlns:a16="http://schemas.microsoft.com/office/drawing/2014/main" id="{5AE54DE8-F377-B711-85FC-1C64B2C7DA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1" name="Arrow: Chevron 20">
                    <a:extLst>
                      <a:ext uri="{FF2B5EF4-FFF2-40B4-BE49-F238E27FC236}">
                        <a16:creationId xmlns:a16="http://schemas.microsoft.com/office/drawing/2014/main" id="{237A657A-598B-6ED3-4C12-7129A84670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7BD066F-0746-26AC-EA1D-436B732C6E91}"/>
                  </a:ext>
                </a:extLst>
              </p:cNvPr>
              <p:cNvGrpSpPr/>
              <p:nvPr/>
            </p:nvGrpSpPr>
            <p:grpSpPr>
              <a:xfrm>
                <a:off x="6460123" y="23583"/>
                <a:ext cx="680220" cy="2467430"/>
                <a:chOff x="138862" y="0"/>
                <a:chExt cx="680220" cy="2467430"/>
              </a:xfrm>
            </p:grpSpPr>
            <p:sp>
              <p:nvSpPr>
                <p:cNvPr id="10" name="Arrow: Chevron 9">
                  <a:extLst>
                    <a:ext uri="{FF2B5EF4-FFF2-40B4-BE49-F238E27FC236}">
                      <a16:creationId xmlns:a16="http://schemas.microsoft.com/office/drawing/2014/main" id="{BCB65C7E-A97C-9D96-D6CE-F5103ABE3E4F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BE97629E-AACE-5A3F-C91F-9918B53B1E41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12" name="Arrow: Chevron 11">
                    <a:extLst>
                      <a:ext uri="{FF2B5EF4-FFF2-40B4-BE49-F238E27FC236}">
                        <a16:creationId xmlns:a16="http://schemas.microsoft.com/office/drawing/2014/main" id="{0D629035-97AC-EBFA-CE53-B2D834558D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3" name="Arrow: Chevron 12">
                    <a:extLst>
                      <a:ext uri="{FF2B5EF4-FFF2-40B4-BE49-F238E27FC236}">
                        <a16:creationId xmlns:a16="http://schemas.microsoft.com/office/drawing/2014/main" id="{F0E575DE-989B-C6C6-1EC1-C6B73F10E2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4" name="Arrow: Chevron 13">
                    <a:extLst>
                      <a:ext uri="{FF2B5EF4-FFF2-40B4-BE49-F238E27FC236}">
                        <a16:creationId xmlns:a16="http://schemas.microsoft.com/office/drawing/2014/main" id="{2A34EF05-3D4D-0DE9-AE9A-94BBAA4AE1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5" name="Arrow: Chevron 14">
                    <a:extLst>
                      <a:ext uri="{FF2B5EF4-FFF2-40B4-BE49-F238E27FC236}">
                        <a16:creationId xmlns:a16="http://schemas.microsoft.com/office/drawing/2014/main" id="{8FD57F66-1531-1992-8D05-97925F18692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186" name="Google Shape;186;p27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7400" r="7400"/>
          <a:stretch/>
        </p:blipFill>
        <p:spPr>
          <a:xfrm>
            <a:off x="4965492" y="0"/>
            <a:ext cx="4203520" cy="5143500"/>
          </a:xfrm>
          <a:prstGeom prst="rect">
            <a:avLst/>
          </a:prstGeom>
        </p:spPr>
      </p:pic>
      <p:sp>
        <p:nvSpPr>
          <p:cNvPr id="187" name="Google Shape;187;p27"/>
          <p:cNvSpPr/>
          <p:nvPr/>
        </p:nvSpPr>
        <p:spPr>
          <a:xfrm>
            <a:off x="3433189" y="-163945"/>
            <a:ext cx="2393100" cy="5734625"/>
          </a:xfrm>
          <a:custGeom>
            <a:avLst/>
            <a:gdLst/>
            <a:ahLst/>
            <a:cxnLst/>
            <a:rect l="l" t="t" r="r" b="b"/>
            <a:pathLst>
              <a:path w="95724" h="229385" extrusionOk="0">
                <a:moveTo>
                  <a:pt x="15096" y="6578"/>
                </a:moveTo>
                <a:cubicBezTo>
                  <a:pt x="27550" y="2372"/>
                  <a:pt x="61635" y="-3471"/>
                  <a:pt x="75072" y="2646"/>
                </a:cubicBezTo>
                <a:cubicBezTo>
                  <a:pt x="88509" y="8763"/>
                  <a:pt x="95939" y="24599"/>
                  <a:pt x="95720" y="43280"/>
                </a:cubicBezTo>
                <a:cubicBezTo>
                  <a:pt x="95502" y="61961"/>
                  <a:pt x="78513" y="94741"/>
                  <a:pt x="73761" y="114733"/>
                </a:cubicBezTo>
                <a:cubicBezTo>
                  <a:pt x="69009" y="134725"/>
                  <a:pt x="65896" y="147557"/>
                  <a:pt x="67207" y="163234"/>
                </a:cubicBezTo>
                <a:cubicBezTo>
                  <a:pt x="68518" y="178911"/>
                  <a:pt x="84085" y="198088"/>
                  <a:pt x="81627" y="208795"/>
                </a:cubicBezTo>
                <a:cubicBezTo>
                  <a:pt x="79169" y="219502"/>
                  <a:pt x="64585" y="227914"/>
                  <a:pt x="52458" y="227477"/>
                </a:cubicBezTo>
                <a:cubicBezTo>
                  <a:pt x="40332" y="227040"/>
                  <a:pt x="17553" y="239439"/>
                  <a:pt x="8868" y="206173"/>
                </a:cubicBezTo>
                <a:cubicBezTo>
                  <a:pt x="183" y="172907"/>
                  <a:pt x="-691" y="61148"/>
                  <a:pt x="347" y="27882"/>
                </a:cubicBezTo>
                <a:cubicBezTo>
                  <a:pt x="1385" y="-5384"/>
                  <a:pt x="2642" y="10784"/>
                  <a:pt x="15096" y="65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8" name="Google Shape;188;p27"/>
          <p:cNvSpPr/>
          <p:nvPr/>
        </p:nvSpPr>
        <p:spPr>
          <a:xfrm>
            <a:off x="3396129" y="-183605"/>
            <a:ext cx="2401800" cy="5730625"/>
          </a:xfrm>
          <a:custGeom>
            <a:avLst/>
            <a:gdLst/>
            <a:ahLst/>
            <a:cxnLst/>
            <a:rect l="l" t="t" r="r" b="b"/>
            <a:pathLst>
              <a:path w="96072" h="229225" extrusionOk="0">
                <a:moveTo>
                  <a:pt x="15096" y="6418"/>
                </a:moveTo>
                <a:cubicBezTo>
                  <a:pt x="27550" y="2212"/>
                  <a:pt x="61577" y="-3270"/>
                  <a:pt x="75072" y="2486"/>
                </a:cubicBezTo>
                <a:cubicBezTo>
                  <a:pt x="88567" y="8243"/>
                  <a:pt x="96287" y="22276"/>
                  <a:pt x="96068" y="40957"/>
                </a:cubicBezTo>
                <a:cubicBezTo>
                  <a:pt x="95850" y="59638"/>
                  <a:pt x="78513" y="94089"/>
                  <a:pt x="73761" y="114573"/>
                </a:cubicBezTo>
                <a:cubicBezTo>
                  <a:pt x="69009" y="135057"/>
                  <a:pt x="66244" y="148183"/>
                  <a:pt x="67555" y="163860"/>
                </a:cubicBezTo>
                <a:cubicBezTo>
                  <a:pt x="68866" y="179537"/>
                  <a:pt x="84143" y="198059"/>
                  <a:pt x="81627" y="208635"/>
                </a:cubicBezTo>
                <a:cubicBezTo>
                  <a:pt x="79111" y="219211"/>
                  <a:pt x="64585" y="227754"/>
                  <a:pt x="52458" y="227317"/>
                </a:cubicBezTo>
                <a:cubicBezTo>
                  <a:pt x="40332" y="226880"/>
                  <a:pt x="17553" y="239279"/>
                  <a:pt x="8868" y="206013"/>
                </a:cubicBezTo>
                <a:cubicBezTo>
                  <a:pt x="183" y="172747"/>
                  <a:pt x="-691" y="60988"/>
                  <a:pt x="347" y="27722"/>
                </a:cubicBezTo>
                <a:cubicBezTo>
                  <a:pt x="1385" y="-5544"/>
                  <a:pt x="2642" y="10624"/>
                  <a:pt x="15096" y="6418"/>
                </a:cubicBezTo>
                <a:close/>
              </a:path>
            </a:pathLst>
          </a:custGeom>
          <a:solidFill>
            <a:srgbClr val="CD3333"/>
          </a:solidFill>
          <a:ln>
            <a:noFill/>
          </a:ln>
        </p:spPr>
        <p:txBody>
          <a:bodyPr/>
          <a:lstStyle/>
          <a:p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89" name="Google Shape;189;p27"/>
          <p:cNvSpPr txBox="1">
            <a:spLocks noGrp="1"/>
          </p:cNvSpPr>
          <p:nvPr>
            <p:ph type="ctrTitle"/>
          </p:nvPr>
        </p:nvSpPr>
        <p:spPr>
          <a:xfrm>
            <a:off x="90466" y="-23714"/>
            <a:ext cx="5413187" cy="9726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2"/>
                </a:solidFill>
              </a:rPr>
              <a:t>KARYAWAN</a:t>
            </a:r>
            <a:endParaRPr lang="pl-PL" sz="4000" dirty="0">
              <a:solidFill>
                <a:schemeClr val="dk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91B0FA-6972-8FEC-7604-8565DAF34374}"/>
              </a:ext>
            </a:extLst>
          </p:cNvPr>
          <p:cNvSpPr txBox="1"/>
          <p:nvPr/>
        </p:nvSpPr>
        <p:spPr>
          <a:xfrm>
            <a:off x="-369100" y="1063603"/>
            <a:ext cx="5551570" cy="323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Warung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Pintu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rezeki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melayani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konsumen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pembeli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4 orang. Yang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dilayani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pemilik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Ibu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Cucun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suaminya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b="1" kern="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engan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dibantu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dua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karyawannya</a:t>
            </a:r>
            <a:r>
              <a:rPr lang="en-US" sz="24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Dua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karyawan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gaji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Rp.60.000-Rp.80.000/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tergantung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banyaknya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pendapatan</a:t>
            </a:r>
            <a:r>
              <a:rPr lang="en-US" sz="2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610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6BC587-9F81-1CED-0A63-FDEDC2BBBE96}"/>
              </a:ext>
            </a:extLst>
          </p:cNvPr>
          <p:cNvGrpSpPr/>
          <p:nvPr/>
        </p:nvGrpSpPr>
        <p:grpSpPr>
          <a:xfrm>
            <a:off x="5829229" y="-33044"/>
            <a:ext cx="7704588" cy="5096335"/>
            <a:chOff x="704779" y="23582"/>
            <a:chExt cx="7704588" cy="509633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127456-FB4C-9DDD-46B2-8E09C788DDF6}"/>
                </a:ext>
              </a:extLst>
            </p:cNvPr>
            <p:cNvGrpSpPr/>
            <p:nvPr/>
          </p:nvGrpSpPr>
          <p:grpSpPr>
            <a:xfrm>
              <a:off x="704779" y="23582"/>
              <a:ext cx="6435564" cy="2467431"/>
              <a:chOff x="704779" y="23582"/>
              <a:chExt cx="6435564" cy="24674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4325786-789A-F120-3D78-9387119EA700}"/>
                  </a:ext>
                </a:extLst>
              </p:cNvPr>
              <p:cNvGrpSpPr/>
              <p:nvPr/>
            </p:nvGrpSpPr>
            <p:grpSpPr>
              <a:xfrm>
                <a:off x="3240606" y="23582"/>
                <a:ext cx="680220" cy="2467430"/>
                <a:chOff x="138862" y="0"/>
                <a:chExt cx="680220" cy="2467430"/>
              </a:xfrm>
            </p:grpSpPr>
            <p:sp>
              <p:nvSpPr>
                <p:cNvPr id="47" name="Arrow: Chevron 46">
                  <a:extLst>
                    <a:ext uri="{FF2B5EF4-FFF2-40B4-BE49-F238E27FC236}">
                      <a16:creationId xmlns:a16="http://schemas.microsoft.com/office/drawing/2014/main" id="{D44A60A6-D402-0631-E21B-83918DFC38CE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2AB1326B-7454-1AA4-7F01-96B4C191A909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49" name="Arrow: Chevron 48">
                    <a:extLst>
                      <a:ext uri="{FF2B5EF4-FFF2-40B4-BE49-F238E27FC236}">
                        <a16:creationId xmlns:a16="http://schemas.microsoft.com/office/drawing/2014/main" id="{F2412E0F-07F4-DCB7-FDAD-772A5D64F27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0" name="Arrow: Chevron 49">
                    <a:extLst>
                      <a:ext uri="{FF2B5EF4-FFF2-40B4-BE49-F238E27FC236}">
                        <a16:creationId xmlns:a16="http://schemas.microsoft.com/office/drawing/2014/main" id="{08B4443B-B9F5-2D34-803F-D1DF5313A5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1" name="Arrow: Chevron 50">
                    <a:extLst>
                      <a:ext uri="{FF2B5EF4-FFF2-40B4-BE49-F238E27FC236}">
                        <a16:creationId xmlns:a16="http://schemas.microsoft.com/office/drawing/2014/main" id="{C42A4CA2-6BBB-B6F4-9729-8C3B8B94EB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52" name="Arrow: Chevron 51">
                    <a:extLst>
                      <a:ext uri="{FF2B5EF4-FFF2-40B4-BE49-F238E27FC236}">
                        <a16:creationId xmlns:a16="http://schemas.microsoft.com/office/drawing/2014/main" id="{0A5C7C98-D4E8-0745-77A7-3B0547F8E3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5626338-48E6-F4D9-1558-F708EED0CBCB}"/>
                  </a:ext>
                </a:extLst>
              </p:cNvPr>
              <p:cNvGrpSpPr/>
              <p:nvPr/>
            </p:nvGrpSpPr>
            <p:grpSpPr>
              <a:xfrm>
                <a:off x="704779" y="23583"/>
                <a:ext cx="680220" cy="2467430"/>
                <a:chOff x="138862" y="0"/>
                <a:chExt cx="680220" cy="2467430"/>
              </a:xfrm>
            </p:grpSpPr>
            <p:sp>
              <p:nvSpPr>
                <p:cNvPr id="41" name="Arrow: Chevron 40">
                  <a:extLst>
                    <a:ext uri="{FF2B5EF4-FFF2-40B4-BE49-F238E27FC236}">
                      <a16:creationId xmlns:a16="http://schemas.microsoft.com/office/drawing/2014/main" id="{0D6C419F-16D7-2EB0-6B5B-52ACE10298CD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6A39B578-CCC2-DA70-C33F-EC5044CF6E97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43" name="Arrow: Chevron 42">
                    <a:extLst>
                      <a:ext uri="{FF2B5EF4-FFF2-40B4-BE49-F238E27FC236}">
                        <a16:creationId xmlns:a16="http://schemas.microsoft.com/office/drawing/2014/main" id="{3752EF60-B8FE-DFC1-95B4-D87EFC8AA9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4" name="Arrow: Chevron 43">
                    <a:extLst>
                      <a:ext uri="{FF2B5EF4-FFF2-40B4-BE49-F238E27FC236}">
                        <a16:creationId xmlns:a16="http://schemas.microsoft.com/office/drawing/2014/main" id="{0F8FE5DF-1A70-37DE-3B31-1420736A99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5" name="Arrow: Chevron 44">
                    <a:extLst>
                      <a:ext uri="{FF2B5EF4-FFF2-40B4-BE49-F238E27FC236}">
                        <a16:creationId xmlns:a16="http://schemas.microsoft.com/office/drawing/2014/main" id="{6CEF8EC1-5DE4-BEB0-9592-9B30DB10B5F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6" name="Arrow: Chevron 45">
                    <a:extLst>
                      <a:ext uri="{FF2B5EF4-FFF2-40B4-BE49-F238E27FC236}">
                        <a16:creationId xmlns:a16="http://schemas.microsoft.com/office/drawing/2014/main" id="{9FE25412-49DA-DAE6-C120-C3B6DB62EDB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F02EB1A-4E07-9939-C123-EF6447D46F67}"/>
                  </a:ext>
                </a:extLst>
              </p:cNvPr>
              <p:cNvGrpSpPr/>
              <p:nvPr/>
            </p:nvGrpSpPr>
            <p:grpSpPr>
              <a:xfrm>
                <a:off x="6460123" y="23583"/>
                <a:ext cx="680220" cy="2467430"/>
                <a:chOff x="138862" y="0"/>
                <a:chExt cx="680220" cy="2467430"/>
              </a:xfrm>
            </p:grpSpPr>
            <p:sp>
              <p:nvSpPr>
                <p:cNvPr id="35" name="Arrow: Chevron 34">
                  <a:extLst>
                    <a:ext uri="{FF2B5EF4-FFF2-40B4-BE49-F238E27FC236}">
                      <a16:creationId xmlns:a16="http://schemas.microsoft.com/office/drawing/2014/main" id="{AC2818E9-23CD-B955-26B5-B2F61CB04E8A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62F971A4-0565-451A-9263-85D6532BB984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37" name="Arrow: Chevron 36">
                    <a:extLst>
                      <a:ext uri="{FF2B5EF4-FFF2-40B4-BE49-F238E27FC236}">
                        <a16:creationId xmlns:a16="http://schemas.microsoft.com/office/drawing/2014/main" id="{D63C4C7C-168B-DD8A-08FD-FC6B4C45B9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8" name="Arrow: Chevron 37">
                    <a:extLst>
                      <a:ext uri="{FF2B5EF4-FFF2-40B4-BE49-F238E27FC236}">
                        <a16:creationId xmlns:a16="http://schemas.microsoft.com/office/drawing/2014/main" id="{BAB622FC-B826-BC84-3F65-2ED4CC940E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9" name="Arrow: Chevron 38">
                    <a:extLst>
                      <a:ext uri="{FF2B5EF4-FFF2-40B4-BE49-F238E27FC236}">
                        <a16:creationId xmlns:a16="http://schemas.microsoft.com/office/drawing/2014/main" id="{AB1D7F72-A47B-7C35-01BA-A74E2F6F0D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" name="Arrow: Chevron 39">
                    <a:extLst>
                      <a:ext uri="{FF2B5EF4-FFF2-40B4-BE49-F238E27FC236}">
                        <a16:creationId xmlns:a16="http://schemas.microsoft.com/office/drawing/2014/main" id="{B788B724-ACA6-DF6C-F7AA-DF60A80C69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5B9B5FD-3898-240F-E645-D88DB3A9A329}"/>
                </a:ext>
              </a:extLst>
            </p:cNvPr>
            <p:cNvGrpSpPr/>
            <p:nvPr/>
          </p:nvGrpSpPr>
          <p:grpSpPr>
            <a:xfrm rot="10800000">
              <a:off x="1973803" y="2652486"/>
              <a:ext cx="6435564" cy="2467431"/>
              <a:chOff x="704779" y="23582"/>
              <a:chExt cx="6435564" cy="246743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81349F4-6A5F-FA69-6BBD-6448E8B2F285}"/>
                  </a:ext>
                </a:extLst>
              </p:cNvPr>
              <p:cNvGrpSpPr/>
              <p:nvPr/>
            </p:nvGrpSpPr>
            <p:grpSpPr>
              <a:xfrm>
                <a:off x="3240606" y="23582"/>
                <a:ext cx="680220" cy="2467430"/>
                <a:chOff x="138862" y="0"/>
                <a:chExt cx="680220" cy="2467430"/>
              </a:xfrm>
            </p:grpSpPr>
            <p:sp>
              <p:nvSpPr>
                <p:cNvPr id="26" name="Arrow: Chevron 25">
                  <a:extLst>
                    <a:ext uri="{FF2B5EF4-FFF2-40B4-BE49-F238E27FC236}">
                      <a16:creationId xmlns:a16="http://schemas.microsoft.com/office/drawing/2014/main" id="{A7BC8F99-7878-4A82-6D89-4F9209D2634E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B0EA582C-1240-BED6-DB02-047D85AD878C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28" name="Arrow: Chevron 27">
                    <a:extLst>
                      <a:ext uri="{FF2B5EF4-FFF2-40B4-BE49-F238E27FC236}">
                        <a16:creationId xmlns:a16="http://schemas.microsoft.com/office/drawing/2014/main" id="{3E43BEAC-7041-FE14-7BCE-9665A25F6D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9" name="Arrow: Chevron 28">
                    <a:extLst>
                      <a:ext uri="{FF2B5EF4-FFF2-40B4-BE49-F238E27FC236}">
                        <a16:creationId xmlns:a16="http://schemas.microsoft.com/office/drawing/2014/main" id="{8996173C-58EB-9AFE-BA16-421D4B5FA6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0" name="Arrow: Chevron 29">
                    <a:extLst>
                      <a:ext uri="{FF2B5EF4-FFF2-40B4-BE49-F238E27FC236}">
                        <a16:creationId xmlns:a16="http://schemas.microsoft.com/office/drawing/2014/main" id="{F1D477A7-6011-A65B-CB2C-DC04C1C017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1" name="Arrow: Chevron 30">
                    <a:extLst>
                      <a:ext uri="{FF2B5EF4-FFF2-40B4-BE49-F238E27FC236}">
                        <a16:creationId xmlns:a16="http://schemas.microsoft.com/office/drawing/2014/main" id="{6825C93B-2987-8F1D-3F9B-F963AEAE820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ED19A0-8078-69E5-B0F0-539282377D57}"/>
                  </a:ext>
                </a:extLst>
              </p:cNvPr>
              <p:cNvGrpSpPr/>
              <p:nvPr/>
            </p:nvGrpSpPr>
            <p:grpSpPr>
              <a:xfrm>
                <a:off x="704779" y="23583"/>
                <a:ext cx="680220" cy="2467430"/>
                <a:chOff x="138862" y="0"/>
                <a:chExt cx="680220" cy="2467430"/>
              </a:xfrm>
            </p:grpSpPr>
            <p:sp>
              <p:nvSpPr>
                <p:cNvPr id="20" name="Arrow: Chevron 19">
                  <a:extLst>
                    <a:ext uri="{FF2B5EF4-FFF2-40B4-BE49-F238E27FC236}">
                      <a16:creationId xmlns:a16="http://schemas.microsoft.com/office/drawing/2014/main" id="{44E81D82-33FD-7D8A-7EE1-0A58A82D23EC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370FE0B9-3B17-2216-A9B7-8D8F0AC71EFA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22" name="Arrow: Chevron 21">
                    <a:extLst>
                      <a:ext uri="{FF2B5EF4-FFF2-40B4-BE49-F238E27FC236}">
                        <a16:creationId xmlns:a16="http://schemas.microsoft.com/office/drawing/2014/main" id="{2623C9D6-F9D8-7E96-48FD-F1A460136A8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3" name="Arrow: Chevron 22">
                    <a:extLst>
                      <a:ext uri="{FF2B5EF4-FFF2-40B4-BE49-F238E27FC236}">
                        <a16:creationId xmlns:a16="http://schemas.microsoft.com/office/drawing/2014/main" id="{56AE3B10-7141-9823-4F0E-43908375771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4" name="Arrow: Chevron 23">
                    <a:extLst>
                      <a:ext uri="{FF2B5EF4-FFF2-40B4-BE49-F238E27FC236}">
                        <a16:creationId xmlns:a16="http://schemas.microsoft.com/office/drawing/2014/main" id="{31B499F3-38D1-531E-3578-8AF2AFEF71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25" name="Arrow: Chevron 24">
                    <a:extLst>
                      <a:ext uri="{FF2B5EF4-FFF2-40B4-BE49-F238E27FC236}">
                        <a16:creationId xmlns:a16="http://schemas.microsoft.com/office/drawing/2014/main" id="{EFE1355A-6DD4-CF99-A6A3-EC351ABF97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292CB02-223E-035B-E3CB-CD9E7CA66F3B}"/>
                  </a:ext>
                </a:extLst>
              </p:cNvPr>
              <p:cNvGrpSpPr/>
              <p:nvPr/>
            </p:nvGrpSpPr>
            <p:grpSpPr>
              <a:xfrm>
                <a:off x="6460123" y="23583"/>
                <a:ext cx="680220" cy="2467430"/>
                <a:chOff x="138862" y="0"/>
                <a:chExt cx="680220" cy="2467430"/>
              </a:xfrm>
            </p:grpSpPr>
            <p:sp>
              <p:nvSpPr>
                <p:cNvPr id="14" name="Arrow: Chevron 13">
                  <a:extLst>
                    <a:ext uri="{FF2B5EF4-FFF2-40B4-BE49-F238E27FC236}">
                      <a16:creationId xmlns:a16="http://schemas.microsoft.com/office/drawing/2014/main" id="{B1F19AD3-BF76-B5BF-3F33-64B9408BD956}"/>
                    </a:ext>
                  </a:extLst>
                </p:cNvPr>
                <p:cNvSpPr/>
                <p:nvPr/>
              </p:nvSpPr>
              <p:spPr>
                <a:xfrm rot="5400000">
                  <a:off x="232229" y="893605"/>
                  <a:ext cx="493486" cy="680220"/>
                </a:xfrm>
                <a:prstGeom prst="chevron">
                  <a:avLst/>
                </a:prstGeom>
                <a:solidFill>
                  <a:srgbClr val="CD333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07C46E58-5B57-1644-F51E-9A733D35A758}"/>
                    </a:ext>
                  </a:extLst>
                </p:cNvPr>
                <p:cNvGrpSpPr/>
                <p:nvPr/>
              </p:nvGrpSpPr>
              <p:grpSpPr>
                <a:xfrm>
                  <a:off x="138862" y="0"/>
                  <a:ext cx="680220" cy="2467430"/>
                  <a:chOff x="138862" y="0"/>
                  <a:chExt cx="680220" cy="2467430"/>
                </a:xfrm>
              </p:grpSpPr>
              <p:sp>
                <p:nvSpPr>
                  <p:cNvPr id="16" name="Arrow: Chevron 15">
                    <a:extLst>
                      <a:ext uri="{FF2B5EF4-FFF2-40B4-BE49-F238E27FC236}">
                        <a16:creationId xmlns:a16="http://schemas.microsoft.com/office/drawing/2014/main" id="{685A50BA-3B25-0754-266F-86C26B31B2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-9336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7" name="Arrow: Chevron 16">
                    <a:extLst>
                      <a:ext uri="{FF2B5EF4-FFF2-40B4-BE49-F238E27FC236}">
                        <a16:creationId xmlns:a16="http://schemas.microsoft.com/office/drawing/2014/main" id="{2F3A97AE-DDCA-9696-2E58-DC860B137A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400119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8" name="Arrow: Chevron 17">
                    <a:extLst>
                      <a:ext uri="{FF2B5EF4-FFF2-40B4-BE49-F238E27FC236}">
                        <a16:creationId xmlns:a16="http://schemas.microsoft.com/office/drawing/2014/main" id="{74342822-0087-17C2-DCE0-A5BB2F1316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387091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9" name="Arrow: Chevron 18">
                    <a:extLst>
                      <a:ext uri="{FF2B5EF4-FFF2-40B4-BE49-F238E27FC236}">
                        <a16:creationId xmlns:a16="http://schemas.microsoft.com/office/drawing/2014/main" id="{745F8FE9-F8F5-4063-BBFE-9E4738AD380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2229" y="1880577"/>
                    <a:ext cx="493486" cy="680220"/>
                  </a:xfrm>
                  <a:prstGeom prst="chevron">
                    <a:avLst/>
                  </a:prstGeom>
                  <a:solidFill>
                    <a:srgbClr val="CD333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DA767-4A38-9B79-5436-94C150A2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3CBC-4045-490F-AEA4-953F15F00797}" type="slidenum">
              <a:rPr lang="en-US" smtClean="0"/>
              <a:t>9</a:t>
            </a:fld>
            <a:endParaRPr lang="en-US"/>
          </a:p>
        </p:txBody>
      </p:sp>
      <p:sp>
        <p:nvSpPr>
          <p:cNvPr id="5" name="Google Shape;189;p27">
            <a:extLst>
              <a:ext uri="{FF2B5EF4-FFF2-40B4-BE49-F238E27FC236}">
                <a16:creationId xmlns:a16="http://schemas.microsoft.com/office/drawing/2014/main" id="{9199CD51-097B-C370-BDE0-270DB500AF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0466" y="-23714"/>
            <a:ext cx="5413187" cy="9726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2"/>
                </a:solidFill>
              </a:rPr>
              <a:t>PENDAPATAN</a:t>
            </a:r>
            <a:endParaRPr lang="pl-PL" sz="4000" dirty="0">
              <a:solidFill>
                <a:schemeClr val="dk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A39DA-EBAB-1BE5-6B4C-532621A50008}"/>
              </a:ext>
            </a:extLst>
          </p:cNvPr>
          <p:cNvSpPr txBox="1"/>
          <p:nvPr/>
        </p:nvSpPr>
        <p:spPr>
          <a:xfrm>
            <a:off x="-369101" y="778785"/>
            <a:ext cx="7142041" cy="428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Warung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Pintu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Rezeki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meraup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pendapatan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menentu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harinya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Dihari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biasa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senin-jum’at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omset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mereka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mencapai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Rp.1.000.000-Rp.1.500.000,-/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Dan di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weekend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Sabtu-Minggu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mencapai</a:t>
            </a:r>
            <a:r>
              <a:rPr lang="en-US" sz="32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Rp.2.000.000,-/</a:t>
            </a:r>
            <a:r>
              <a:rPr lang="en-US" sz="32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endParaRPr lang="en-US" sz="3200" b="1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91079"/>
      </p:ext>
    </p:extLst>
  </p:cSld>
  <p:clrMapOvr>
    <a:masterClrMapping/>
  </p:clrMapOvr>
</p:sld>
</file>

<file path=ppt/theme/theme1.xml><?xml version="1.0" encoding="utf-8"?>
<a:theme xmlns:a="http://schemas.openxmlformats.org/drawingml/2006/main" name="Cleaning Company Project Proposal by Slidesgo">
  <a:themeElements>
    <a:clrScheme name="Simple Light">
      <a:dk1>
        <a:srgbClr val="FFFFFF"/>
      </a:dk1>
      <a:lt1>
        <a:srgbClr val="0A2974"/>
      </a:lt1>
      <a:dk2>
        <a:srgbClr val="F7DC5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584</Words>
  <Application>Microsoft Office PowerPoint</Application>
  <PresentationFormat>Peragaan Layar (16:9)</PresentationFormat>
  <Paragraphs>46</Paragraphs>
  <Slides>10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10</vt:i4>
      </vt:variant>
    </vt:vector>
  </HeadingPairs>
  <TitlesOfParts>
    <vt:vector size="11" baseType="lpstr">
      <vt:lpstr>Cleaning Company Project Proposal by Slidesgo</vt:lpstr>
      <vt:lpstr>Martabak legit grup  KELOMPOK 6</vt:lpstr>
      <vt:lpstr>Profil usaha</vt:lpstr>
      <vt:lpstr>Latar belakang kunjungan</vt:lpstr>
      <vt:lpstr>Latar belakang kunjungan</vt:lpstr>
      <vt:lpstr>ALASAN MEMILIH UMKM</vt:lpstr>
      <vt:lpstr>Profil usaha</vt:lpstr>
      <vt:lpstr>MODAL</vt:lpstr>
      <vt:lpstr>KARYAWAN</vt:lpstr>
      <vt:lpstr>PENDAPATAN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WARUNG PINTU REZEKI KELOMPOK 11</dc:title>
  <dc:creator>LENOVO</dc:creator>
  <cp:lastModifiedBy>ajrilakbar55@gmail.com</cp:lastModifiedBy>
  <cp:revision>5</cp:revision>
  <dcterms:modified xsi:type="dcterms:W3CDTF">2023-12-06T04:29:54Z</dcterms:modified>
</cp:coreProperties>
</file>